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8E038C-D32B-4820-9168-1E01E7B45199}"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66101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E038C-D32B-4820-9168-1E01E7B45199}"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4206504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E038C-D32B-4820-9168-1E01E7B45199}"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1654169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E038C-D32B-4820-9168-1E01E7B45199}"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170823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E038C-D32B-4820-9168-1E01E7B45199}"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149866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8E038C-D32B-4820-9168-1E01E7B45199}"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386785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8E038C-D32B-4820-9168-1E01E7B45199}" type="datetimeFigureOut">
              <a:rPr lang="en-US" smtClean="0"/>
              <a:t>9/25/2014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880093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8E038C-D32B-4820-9168-1E01E7B45199}" type="datetimeFigureOut">
              <a:rPr lang="en-US" smtClean="0"/>
              <a:t>9/25/2014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319559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E038C-D32B-4820-9168-1E01E7B45199}" type="datetimeFigureOut">
              <a:rPr lang="en-US" smtClean="0"/>
              <a:t>9/25/2014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1957387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E038C-D32B-4820-9168-1E01E7B45199}"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1016960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E038C-D32B-4820-9168-1E01E7B45199}"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4B677-194B-4B74-A927-D1C3373E196C}" type="slidenum">
              <a:rPr lang="en-US" smtClean="0"/>
              <a:t>‹#›</a:t>
            </a:fld>
            <a:endParaRPr lang="en-US"/>
          </a:p>
        </p:txBody>
      </p:sp>
    </p:spTree>
    <p:extLst>
      <p:ext uri="{BB962C8B-B14F-4D97-AF65-F5344CB8AC3E}">
        <p14:creationId xmlns:p14="http://schemas.microsoft.com/office/powerpoint/2010/main" val="296646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8E038C-D32B-4820-9168-1E01E7B45199}" type="datetimeFigureOut">
              <a:rPr lang="en-US" smtClean="0"/>
              <a:t>9/25/2014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4B677-194B-4B74-A927-D1C3373E196C}" type="slidenum">
              <a:rPr lang="en-US" smtClean="0"/>
              <a:t>‹#›</a:t>
            </a:fld>
            <a:endParaRPr lang="en-US"/>
          </a:p>
        </p:txBody>
      </p:sp>
    </p:spTree>
    <p:extLst>
      <p:ext uri="{BB962C8B-B14F-4D97-AF65-F5344CB8AC3E}">
        <p14:creationId xmlns:p14="http://schemas.microsoft.com/office/powerpoint/2010/main" val="1920247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177" y="429296"/>
            <a:ext cx="9875520" cy="562377"/>
          </a:xfrm>
        </p:spPr>
        <p:txBody>
          <a:bodyPr>
            <a:normAutofit fontScale="90000"/>
          </a:bodyPr>
          <a:lstStyle/>
          <a:p>
            <a:r>
              <a:rPr lang="en-US" b="1" dirty="0" smtClean="0">
                <a:solidFill>
                  <a:srgbClr val="00B0F0"/>
                </a:solidFill>
              </a:rPr>
              <a:t>TOPIC:  The Hazards of </a:t>
            </a:r>
            <a:r>
              <a:rPr lang="en-US" b="1" dirty="0" err="1" smtClean="0">
                <a:solidFill>
                  <a:srgbClr val="00B0F0"/>
                </a:solidFill>
              </a:rPr>
              <a:t>Moviegoing</a:t>
            </a:r>
            <a:endParaRPr lang="en-US" b="1" dirty="0">
              <a:solidFill>
                <a:srgbClr val="00B0F0"/>
              </a:solidFill>
            </a:endParaRPr>
          </a:p>
        </p:txBody>
      </p:sp>
      <p:sp>
        <p:nvSpPr>
          <p:cNvPr id="3" name="Content Placeholder 2"/>
          <p:cNvSpPr>
            <a:spLocks noGrp="1"/>
          </p:cNvSpPr>
          <p:nvPr>
            <p:ph idx="1"/>
          </p:nvPr>
        </p:nvSpPr>
        <p:spPr>
          <a:xfrm>
            <a:off x="689812" y="1120238"/>
            <a:ext cx="10326060" cy="4614250"/>
          </a:xfrm>
        </p:spPr>
        <p:txBody>
          <a:bodyPr/>
          <a:lstStyle/>
          <a:p>
            <a:pPr marL="45720" indent="0">
              <a:lnSpc>
                <a:spcPct val="100000"/>
              </a:lnSpc>
              <a:buNone/>
            </a:pPr>
            <a:r>
              <a:rPr lang="en-US" dirty="0" smtClean="0"/>
              <a:t>	</a:t>
            </a:r>
            <a:r>
              <a:rPr lang="en-US" sz="3300" dirty="0" smtClean="0">
                <a:solidFill>
                  <a:schemeClr val="tx1"/>
                </a:solidFill>
              </a:rPr>
              <a:t>I am a movie fanatic.  When friends want to </a:t>
            </a:r>
            <a:r>
              <a:rPr lang="en-US" sz="3300" dirty="0" smtClean="0">
                <a:solidFill>
                  <a:schemeClr val="tx1"/>
                </a:solidFill>
              </a:rPr>
              <a:t>know </a:t>
            </a:r>
            <a:r>
              <a:rPr lang="en-US" sz="3300" dirty="0" smtClean="0">
                <a:solidFill>
                  <a:schemeClr val="tx1"/>
                </a:solidFill>
              </a:rPr>
              <a:t>what picture won the Oscar in 1980 or who played the police chief in </a:t>
            </a:r>
            <a:r>
              <a:rPr lang="en-US" sz="3300" u="sng" dirty="0" smtClean="0">
                <a:solidFill>
                  <a:schemeClr val="tx1"/>
                </a:solidFill>
              </a:rPr>
              <a:t>Jaws</a:t>
            </a:r>
            <a:r>
              <a:rPr lang="en-US" sz="3300" dirty="0" smtClean="0">
                <a:solidFill>
                  <a:schemeClr val="tx1"/>
                </a:solidFill>
              </a:rPr>
              <a:t>, they ask me.  My friends, though, have stopped asking me if I actually want to go out to the movies.  The problems in getting to the theater, the theater conditions, and the behavior of some patrons are all reasons why I avoid the local movie theater.</a:t>
            </a:r>
            <a:endParaRPr lang="en-US" sz="3300" dirty="0"/>
          </a:p>
        </p:txBody>
      </p:sp>
    </p:spTree>
    <p:extLst>
      <p:ext uri="{BB962C8B-B14F-4D97-AF65-F5344CB8AC3E}">
        <p14:creationId xmlns:p14="http://schemas.microsoft.com/office/powerpoint/2010/main" val="116716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177" y="429296"/>
            <a:ext cx="9875520" cy="562377"/>
          </a:xfrm>
        </p:spPr>
        <p:txBody>
          <a:bodyPr>
            <a:normAutofit fontScale="90000"/>
          </a:bodyPr>
          <a:lstStyle/>
          <a:p>
            <a:r>
              <a:rPr lang="en-US" b="1" dirty="0" smtClean="0">
                <a:solidFill>
                  <a:srgbClr val="00B0F0"/>
                </a:solidFill>
              </a:rPr>
              <a:t>TOPIC:  The Benefits of Regular Exercise</a:t>
            </a:r>
            <a:endParaRPr lang="en-US" b="1" dirty="0">
              <a:solidFill>
                <a:srgbClr val="00B0F0"/>
              </a:solidFill>
            </a:endParaRPr>
          </a:p>
        </p:txBody>
      </p:sp>
      <p:sp>
        <p:nvSpPr>
          <p:cNvPr id="3" name="Content Placeholder 2"/>
          <p:cNvSpPr>
            <a:spLocks noGrp="1"/>
          </p:cNvSpPr>
          <p:nvPr>
            <p:ph idx="1"/>
          </p:nvPr>
        </p:nvSpPr>
        <p:spPr>
          <a:xfrm>
            <a:off x="689812" y="1120238"/>
            <a:ext cx="10326060" cy="4614250"/>
          </a:xfrm>
        </p:spPr>
        <p:txBody>
          <a:bodyPr/>
          <a:lstStyle/>
          <a:p>
            <a:pPr marL="45720" indent="0">
              <a:lnSpc>
                <a:spcPct val="100000"/>
              </a:lnSpc>
              <a:buNone/>
            </a:pPr>
            <a:r>
              <a:rPr lang="en-US" dirty="0" smtClean="0"/>
              <a:t>	</a:t>
            </a:r>
            <a:r>
              <a:rPr lang="en-US" sz="2800" dirty="0" smtClean="0">
                <a:solidFill>
                  <a:schemeClr val="tx1"/>
                </a:solidFill>
              </a:rPr>
              <a:t>In recent years, may people have become increasingly aware of the need for physical fitness.  Almost everywhere people turn, advice for guarding and improving health bombards them.  Although much of this advice is commercially motivated to sell vitamins and natural foods, utilizing a regular exercise program is important.  Using such a program, if it consists of at least thirty minutes three times a week, provides numerous benefits.  Regular exercise releases tension, improves appearance, and increases stamina.</a:t>
            </a:r>
            <a:endParaRPr lang="en-US" sz="2800" dirty="0"/>
          </a:p>
        </p:txBody>
      </p:sp>
    </p:spTree>
    <p:extLst>
      <p:ext uri="{BB962C8B-B14F-4D97-AF65-F5344CB8AC3E}">
        <p14:creationId xmlns:p14="http://schemas.microsoft.com/office/powerpoint/2010/main" val="397428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177" y="429296"/>
            <a:ext cx="9875520" cy="562377"/>
          </a:xfrm>
        </p:spPr>
        <p:txBody>
          <a:bodyPr>
            <a:normAutofit fontScale="90000"/>
          </a:bodyPr>
          <a:lstStyle/>
          <a:p>
            <a:r>
              <a:rPr lang="en-US" b="1" dirty="0" smtClean="0">
                <a:solidFill>
                  <a:srgbClr val="00B0F0"/>
                </a:solidFill>
              </a:rPr>
              <a:t>TOPIC:  Keys to a Successful Essay</a:t>
            </a:r>
            <a:endParaRPr lang="en-US" b="1" dirty="0">
              <a:solidFill>
                <a:srgbClr val="00B0F0"/>
              </a:solidFill>
            </a:endParaRPr>
          </a:p>
        </p:txBody>
      </p:sp>
      <p:sp>
        <p:nvSpPr>
          <p:cNvPr id="3" name="Content Placeholder 2"/>
          <p:cNvSpPr>
            <a:spLocks noGrp="1"/>
          </p:cNvSpPr>
          <p:nvPr>
            <p:ph idx="1"/>
          </p:nvPr>
        </p:nvSpPr>
        <p:spPr>
          <a:xfrm>
            <a:off x="689812" y="1120238"/>
            <a:ext cx="10326060" cy="4614250"/>
          </a:xfrm>
        </p:spPr>
        <p:txBody>
          <a:bodyPr/>
          <a:lstStyle/>
          <a:p>
            <a:pPr marL="45720" indent="0">
              <a:lnSpc>
                <a:spcPct val="100000"/>
              </a:lnSpc>
              <a:buNone/>
            </a:pPr>
            <a:r>
              <a:rPr lang="en-US" dirty="0" smtClean="0"/>
              <a:t>	</a:t>
            </a:r>
            <a:r>
              <a:rPr lang="en-US" sz="2800" dirty="0" smtClean="0">
                <a:solidFill>
                  <a:schemeClr val="tx1"/>
                </a:solidFill>
              </a:rPr>
              <a:t>Many students find essay writing difficult and frustrating.  They know what they want to say, but when it comes to expressing themselves through writing, they encounter problems.  Not only do they have to address the points of their topic, they also have to follow the conventions of the formal academic essay.  The task seems daunting.  Broken down into its basic components, however, essay writing is not so difficult.  In fact, by addressing three key elements, every student can write an effective essay.  These key elements are focus, organization, and clarity.</a:t>
            </a:r>
            <a:endParaRPr lang="en-US" sz="2800" dirty="0"/>
          </a:p>
        </p:txBody>
      </p:sp>
    </p:spTree>
    <p:extLst>
      <p:ext uri="{BB962C8B-B14F-4D97-AF65-F5344CB8AC3E}">
        <p14:creationId xmlns:p14="http://schemas.microsoft.com/office/powerpoint/2010/main" val="26084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agazine.canadiangeographic.ca/Atlas/LessonPlan_Html/PE_6-8_Natural_files/image00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38545"/>
            <a:ext cx="8077200" cy="6539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232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notebookingfairy.com/wp-content/uploads/2012/03/essay-prewriting-graphic-organizer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57745" y="152399"/>
            <a:ext cx="8534400" cy="676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604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i301.photobucket.com/albums/nn52/dubliners099/Again4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1272" y="-6345"/>
            <a:ext cx="10030691" cy="6864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317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ritingskillstutor.files.wordpress.com/2012/07/graphic-organizer-essay.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48146" y="0"/>
            <a:ext cx="10349346" cy="8604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007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20</Words>
  <Application>Microsoft Office PowerPoint</Application>
  <PresentationFormat>Widescreen</PresentationFormat>
  <Paragraphs>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TOPIC:  The Hazards of Moviegoing</vt:lpstr>
      <vt:lpstr>TOPIC:  The Benefits of Regular Exercise</vt:lpstr>
      <vt:lpstr>TOPIC:  Keys to a Successful Essay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Stephanie Nelson</dc:creator>
  <cp:lastModifiedBy>Tolly Garrison</cp:lastModifiedBy>
  <cp:revision>4</cp:revision>
  <dcterms:created xsi:type="dcterms:W3CDTF">2014-09-25T15:02:55Z</dcterms:created>
  <dcterms:modified xsi:type="dcterms:W3CDTF">2014-09-25T19:14:14Z</dcterms:modified>
</cp:coreProperties>
</file>