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B32D8-30CD-4810-8AAC-0D0139FE2A50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7653B-9E5F-4E0A-AC1A-7C8D7F2F0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675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B32D8-30CD-4810-8AAC-0D0139FE2A50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7653B-9E5F-4E0A-AC1A-7C8D7F2F0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05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B32D8-30CD-4810-8AAC-0D0139FE2A50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7653B-9E5F-4E0A-AC1A-7C8D7F2F0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048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B32D8-30CD-4810-8AAC-0D0139FE2A50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7653B-9E5F-4E0A-AC1A-7C8D7F2F0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59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B32D8-30CD-4810-8AAC-0D0139FE2A50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7653B-9E5F-4E0A-AC1A-7C8D7F2F0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716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B32D8-30CD-4810-8AAC-0D0139FE2A50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7653B-9E5F-4E0A-AC1A-7C8D7F2F0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22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B32D8-30CD-4810-8AAC-0D0139FE2A50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7653B-9E5F-4E0A-AC1A-7C8D7F2F0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594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B32D8-30CD-4810-8AAC-0D0139FE2A50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7653B-9E5F-4E0A-AC1A-7C8D7F2F0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87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B32D8-30CD-4810-8AAC-0D0139FE2A50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7653B-9E5F-4E0A-AC1A-7C8D7F2F0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74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B32D8-30CD-4810-8AAC-0D0139FE2A50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7653B-9E5F-4E0A-AC1A-7C8D7F2F0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401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B32D8-30CD-4810-8AAC-0D0139FE2A50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7653B-9E5F-4E0A-AC1A-7C8D7F2F0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29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B32D8-30CD-4810-8AAC-0D0139FE2A50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7653B-9E5F-4E0A-AC1A-7C8D7F2F0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321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2332" y="2461766"/>
            <a:ext cx="9144000" cy="23876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Vocabulary from “The Ravine” and “Fine?”</a:t>
            </a:r>
            <a:endParaRPr lang="en-US" sz="7200" b="1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01168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“The Ravine” by Graham Salisbury </a:t>
            </a:r>
            <a:br>
              <a:rPr lang="en-US" b="1" dirty="0" smtClean="0">
                <a:latin typeface="Gisha" panose="020B0502040204020203" pitchFamily="34" charset="-79"/>
                <a:cs typeface="Gisha" panose="020B0502040204020203" pitchFamily="34" charset="-79"/>
              </a:rPr>
            </a:br>
            <a:r>
              <a:rPr lang="en-US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Vocabulary Words </a:t>
            </a:r>
            <a:endParaRPr lang="en-US" b="1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670" y="1890018"/>
            <a:ext cx="10787130" cy="4626691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u="sng" dirty="0" smtClean="0">
                <a:latin typeface="Gisha" panose="020B0502040204020203" pitchFamily="34" charset="-79"/>
                <a:cs typeface="Gisha" panose="020B0502040204020203" pitchFamily="34" charset="-79"/>
              </a:rPr>
              <a:t>Technician</a:t>
            </a: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- (noun) a person who does skilled practical work using specific equipment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>
                <a:latin typeface="Gisha" panose="020B0502040204020203" pitchFamily="34" charset="-79"/>
                <a:cs typeface="Gisha" panose="020B0502040204020203" pitchFamily="34" charset="-79"/>
              </a:rPr>
              <a:t>Pallet</a:t>
            </a: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- (noun) a bed-like platform, sometimes covered with padding or cloth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>
                <a:latin typeface="Gisha" panose="020B0502040204020203" pitchFamily="34" charset="-79"/>
                <a:cs typeface="Gisha" panose="020B0502040204020203" pitchFamily="34" charset="-79"/>
              </a:rPr>
              <a:t>Reminisce</a:t>
            </a: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-(verb) when you remember past experiences or events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>
                <a:latin typeface="Gisha" panose="020B0502040204020203" pitchFamily="34" charset="-79"/>
                <a:cs typeface="Gisha" panose="020B0502040204020203" pitchFamily="34" charset="-79"/>
              </a:rPr>
              <a:t>Dissect </a:t>
            </a: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-(verb) to cut apart or separate into pieces, especially to study more closely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>
                <a:latin typeface="Gisha" panose="020B0502040204020203" pitchFamily="34" charset="-79"/>
                <a:cs typeface="Gisha" panose="020B0502040204020203" pitchFamily="34" charset="-79"/>
              </a:rPr>
              <a:t>Emphatic</a:t>
            </a: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-(adjective) expressed in a definite or forceful way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>
                <a:latin typeface="Gisha" panose="020B0502040204020203" pitchFamily="34" charset="-79"/>
                <a:cs typeface="Gisha" panose="020B0502040204020203" pitchFamily="34" charset="-79"/>
              </a:rPr>
              <a:t>Magnanimously</a:t>
            </a: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-(verb) to do something in a courageous, kind, or unselfish way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>
                <a:latin typeface="Gisha" panose="020B0502040204020203" pitchFamily="34" charset="-79"/>
                <a:cs typeface="Gisha" panose="020B0502040204020203" pitchFamily="34" charset="-79"/>
              </a:rPr>
              <a:t>Conscientious</a:t>
            </a: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-(adjective) very careful and thorough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>
                <a:latin typeface="Gisha" panose="020B0502040204020203" pitchFamily="34" charset="-79"/>
                <a:cs typeface="Gisha" panose="020B0502040204020203" pitchFamily="34" charset="-79"/>
              </a:rPr>
              <a:t>Probe</a:t>
            </a: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-(noun) a small device or instrument used to </a:t>
            </a:r>
            <a:r>
              <a:rPr lang="en-US" smtClean="0">
                <a:latin typeface="Gisha" panose="020B0502040204020203" pitchFamily="34" charset="-79"/>
                <a:cs typeface="Gisha" panose="020B0502040204020203" pitchFamily="34" charset="-79"/>
              </a:rPr>
              <a:t>gather information  </a:t>
            </a:r>
            <a:endParaRPr lang="en-US" dirty="0" smtClean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1031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“Fine?” by Margaret Petersen </a:t>
            </a:r>
            <a:r>
              <a:rPr lang="en-US" b="1" dirty="0" err="1" smtClean="0">
                <a:latin typeface="Gisha" panose="020B0502040204020203" pitchFamily="34" charset="-79"/>
                <a:cs typeface="Gisha" panose="020B0502040204020203" pitchFamily="34" charset="-79"/>
              </a:rPr>
              <a:t>Haddix</a:t>
            </a:r>
            <a:r>
              <a:rPr lang="en-US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  <a:br>
              <a:rPr lang="en-US" b="1" dirty="0" smtClean="0">
                <a:latin typeface="Gisha" panose="020B0502040204020203" pitchFamily="34" charset="-79"/>
                <a:cs typeface="Gisha" panose="020B0502040204020203" pitchFamily="34" charset="-79"/>
              </a:rPr>
            </a:br>
            <a:r>
              <a:rPr lang="en-US" b="1" dirty="0" smtClean="0">
                <a:latin typeface="Gisha" panose="020B0502040204020203" pitchFamily="34" charset="-79"/>
                <a:cs typeface="Gisha" panose="020B0502040204020203" pitchFamily="34" charset="-79"/>
              </a:rPr>
              <a:t>Vocabulary Words </a:t>
            </a:r>
            <a:endParaRPr lang="en-US" b="1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670" y="1890018"/>
            <a:ext cx="10787130" cy="4626691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u="sng" dirty="0" err="1" smtClean="0">
                <a:latin typeface="Gisha" panose="020B0502040204020203" pitchFamily="34" charset="-79"/>
                <a:cs typeface="Gisha" panose="020B0502040204020203" pitchFamily="34" charset="-79"/>
              </a:rPr>
              <a:t>Techni</a:t>
            </a: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- (noun) a deep narrow valley made by running water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err="1" smtClean="0">
                <a:latin typeface="Gisha" panose="020B0502040204020203" pitchFamily="34" charset="-79"/>
                <a:cs typeface="Gisha" panose="020B0502040204020203" pitchFamily="34" charset="-79"/>
              </a:rPr>
              <a:t>Haole</a:t>
            </a: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- (noun) in Hawaii, a white person or non-native Hawaiian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>
                <a:latin typeface="Gisha" panose="020B0502040204020203" pitchFamily="34" charset="-79"/>
                <a:cs typeface="Gisha" panose="020B0502040204020203" pitchFamily="34" charset="-79"/>
              </a:rPr>
              <a:t>Gnarly</a:t>
            </a: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-(adjective) something that is gnarly has many knots and bumpy areas on its surface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>
                <a:latin typeface="Gisha" panose="020B0502040204020203" pitchFamily="34" charset="-79"/>
                <a:cs typeface="Gisha" panose="020B0502040204020203" pitchFamily="34" charset="-79"/>
              </a:rPr>
              <a:t>Decomposing</a:t>
            </a: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-(verb) starting to decay and fall apart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>
                <a:latin typeface="Gisha" panose="020B0502040204020203" pitchFamily="34" charset="-79"/>
                <a:cs typeface="Gisha" panose="020B0502040204020203" pitchFamily="34" charset="-79"/>
              </a:rPr>
              <a:t>Hank</a:t>
            </a: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-(noun) a coiled or looped bundle of something, such as rope or yarn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>
                <a:latin typeface="Gisha" panose="020B0502040204020203" pitchFamily="34" charset="-79"/>
                <a:cs typeface="Gisha" panose="020B0502040204020203" pitchFamily="34" charset="-79"/>
              </a:rPr>
              <a:t>Rivulet</a:t>
            </a: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-(noun) a small brook or stream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>
                <a:latin typeface="Gisha" panose="020B0502040204020203" pitchFamily="34" charset="-79"/>
                <a:cs typeface="Gisha" panose="020B0502040204020203" pitchFamily="34" charset="-79"/>
              </a:rPr>
              <a:t>Cascade</a:t>
            </a: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-(verb) something that can cascade will fall, pour, or rush in stages, like a waterfall over steep rocks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>
                <a:latin typeface="Gisha" panose="020B0502040204020203" pitchFamily="34" charset="-79"/>
                <a:cs typeface="Gisha" panose="020B0502040204020203" pitchFamily="34" charset="-79"/>
              </a:rPr>
              <a:t>Precipice</a:t>
            </a:r>
            <a:r>
              <a:rPr lang="en-US" dirty="0" smtClean="0">
                <a:latin typeface="Gisha" panose="020B0502040204020203" pitchFamily="34" charset="-79"/>
                <a:cs typeface="Gisha" panose="020B0502040204020203" pitchFamily="34" charset="-79"/>
              </a:rPr>
              <a:t>-(noun) an overhanging or extremely steep area of rock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0179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242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Gisha</vt:lpstr>
      <vt:lpstr>Office Theme</vt:lpstr>
      <vt:lpstr>Vocabulary from “The Ravine” and “Fine?”</vt:lpstr>
      <vt:lpstr>“The Ravine” by Graham Salisbury  Vocabulary Words </vt:lpstr>
      <vt:lpstr>“Fine?” by Margaret Petersen Haddix  Vocabulary Words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Tolly Garrison</dc:creator>
  <cp:lastModifiedBy>Tolly Garrison</cp:lastModifiedBy>
  <cp:revision>4</cp:revision>
  <dcterms:created xsi:type="dcterms:W3CDTF">2016-05-18T13:26:25Z</dcterms:created>
  <dcterms:modified xsi:type="dcterms:W3CDTF">2016-05-18T14:09:25Z</dcterms:modified>
</cp:coreProperties>
</file>