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3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4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8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8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6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0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078C-B09F-1644-B084-2FA91299FE58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FFB8B-0119-5847-BC3B-69C986CAC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Conflict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5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717"/>
            <a:ext cx="8229600" cy="6761844"/>
          </a:xfrm>
        </p:spPr>
        <p:txBody>
          <a:bodyPr>
            <a:normAutofit/>
          </a:bodyPr>
          <a:lstStyle/>
          <a:p>
            <a:r>
              <a:rPr lang="en-US" dirty="0" smtClean="0"/>
              <a:t>Step 1: Add “Conflict Notes” to your table of contents in your ISN (composition notebook!)</a:t>
            </a:r>
          </a:p>
          <a:p>
            <a:r>
              <a:rPr lang="en-US" dirty="0" smtClean="0"/>
              <a:t>Step 2: Cut out and glue each of the pictures into your notebooks so it looks like this:</a:t>
            </a:r>
          </a:p>
          <a:p>
            <a:r>
              <a:rPr lang="en-US" dirty="0" smtClean="0"/>
              <a:t>Glue in this order:</a:t>
            </a:r>
          </a:p>
          <a:p>
            <a:pPr lvl="1"/>
            <a:r>
              <a:rPr lang="en-US" dirty="0" smtClean="0"/>
              <a:t>Man vs. Man</a:t>
            </a:r>
          </a:p>
          <a:p>
            <a:pPr lvl="1"/>
            <a:r>
              <a:rPr lang="en-US" dirty="0" smtClean="0"/>
              <a:t>Man vs. Self</a:t>
            </a:r>
          </a:p>
          <a:p>
            <a:pPr lvl="1"/>
            <a:r>
              <a:rPr lang="en-US" dirty="0" smtClean="0"/>
              <a:t>Man vs. Society</a:t>
            </a:r>
          </a:p>
          <a:p>
            <a:pPr lvl="1"/>
            <a:r>
              <a:rPr lang="en-US" dirty="0" smtClean="0"/>
              <a:t>Man vs. </a:t>
            </a:r>
            <a:r>
              <a:rPr lang="en-US" dirty="0" smtClean="0"/>
              <a:t>Nature</a:t>
            </a:r>
            <a:endParaRPr lang="en-US" dirty="0" smtClean="0"/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869" y="2333991"/>
            <a:ext cx="2795764" cy="380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11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 vs. 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struggle, mental or physical, between two characters</a:t>
            </a:r>
          </a:p>
          <a:p>
            <a:pPr lvl="1"/>
            <a:r>
              <a:rPr lang="en-US" dirty="0" smtClean="0"/>
              <a:t>The other character may be the antagonist</a:t>
            </a:r>
          </a:p>
          <a:p>
            <a:pPr lvl="1"/>
            <a:r>
              <a:rPr lang="en-US" dirty="0" smtClean="0"/>
              <a:t>Example: Pushing your sibling out of the way so you can get to the front seat first</a:t>
            </a:r>
          </a:p>
          <a:p>
            <a:pPr lvl="1"/>
            <a:r>
              <a:rPr lang="en-US" dirty="0" smtClean="0"/>
              <a:t>External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Screen Shot 2014-10-23 at 3.05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181" y="4209904"/>
            <a:ext cx="2489200" cy="2476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8683" y="4383991"/>
            <a:ext cx="172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merican Typewriter"/>
                <a:cs typeface="American Typewriter"/>
              </a:rPr>
              <a:t>Man vs. Man</a:t>
            </a:r>
            <a:endParaRPr lang="en-US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9758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vs.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struggle within a character’s own feelings, thoughts, or fears</a:t>
            </a:r>
          </a:p>
          <a:p>
            <a:pPr lvl="1"/>
            <a:r>
              <a:rPr lang="en-US" dirty="0" smtClean="0"/>
              <a:t>Example: Choosing between staying up to watch TV or going to bed so you are well rested for school</a:t>
            </a:r>
          </a:p>
          <a:p>
            <a:pPr lvl="1"/>
            <a:r>
              <a:rPr lang="en-US" dirty="0" smtClean="0"/>
              <a:t>Internal</a:t>
            </a: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 descr="Screen Shot 2014-10-23 at 3.05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862" y="3882638"/>
            <a:ext cx="2451100" cy="2451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87028" y="4062270"/>
            <a:ext cx="1727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merican Typewriter"/>
                <a:cs typeface="American Typewriter"/>
              </a:rPr>
              <a:t>Man vs. Self</a:t>
            </a:r>
            <a:endParaRPr lang="en-US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0710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vs.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struggle between a character and the laws or beliefs of a group</a:t>
            </a:r>
          </a:p>
          <a:p>
            <a:pPr lvl="1"/>
            <a:r>
              <a:rPr lang="en-US" dirty="0" smtClean="0"/>
              <a:t>This can involve poverty, politics, social norms, expectations, or values</a:t>
            </a:r>
          </a:p>
          <a:p>
            <a:pPr lvl="1"/>
            <a:r>
              <a:rPr lang="en-US" dirty="0" smtClean="0"/>
              <a:t>Example: a student stands up for what he/she believes is right, even though almost everyone disagrees with him/her</a:t>
            </a:r>
          </a:p>
          <a:p>
            <a:pPr lvl="1"/>
            <a:r>
              <a:rPr lang="en-US" dirty="0" smtClean="0"/>
              <a:t>External</a:t>
            </a:r>
            <a:endParaRPr lang="en-US" dirty="0"/>
          </a:p>
        </p:txBody>
      </p:sp>
      <p:pic>
        <p:nvPicPr>
          <p:cNvPr id="4" name="Picture 3" descr="Screen Shot 2014-10-23 at 3.05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933" y="4639696"/>
            <a:ext cx="2120355" cy="20875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66320" y="4667711"/>
            <a:ext cx="2044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merican Typewriter"/>
                <a:cs typeface="American Typewriter"/>
              </a:rPr>
              <a:t>Man vs. Society</a:t>
            </a:r>
            <a:endParaRPr lang="en-US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3499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vs. 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060"/>
            <a:ext cx="8229600" cy="4828104"/>
          </a:xfrm>
        </p:spPr>
        <p:txBody>
          <a:bodyPr/>
          <a:lstStyle/>
          <a:p>
            <a:r>
              <a:rPr lang="en-US" dirty="0" smtClean="0"/>
              <a:t>A struggle between a character and mother nature</a:t>
            </a:r>
          </a:p>
          <a:p>
            <a:r>
              <a:rPr lang="en-US" dirty="0" smtClean="0"/>
              <a:t>Mother nature can be considered weather, animals, insects, sickness, epidemics</a:t>
            </a:r>
          </a:p>
          <a:p>
            <a:pPr lvl="1"/>
            <a:r>
              <a:rPr lang="en-US" dirty="0" smtClean="0"/>
              <a:t>Example: A family hiding in the basement during a tornado</a:t>
            </a:r>
          </a:p>
          <a:p>
            <a:pPr lvl="1"/>
            <a:r>
              <a:rPr lang="en-US" dirty="0" smtClean="0"/>
              <a:t>External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Screen Shot 2014-10-23 at 3.05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973" y="4156818"/>
            <a:ext cx="2438400" cy="2425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42635" y="4281266"/>
            <a:ext cx="2259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merican Typewriter"/>
                <a:cs typeface="American Typewriter"/>
              </a:rPr>
              <a:t>Man vs. Nature</a:t>
            </a:r>
            <a:endParaRPr lang="en-US" b="1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4011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075"/>
            <a:ext cx="8229600" cy="5257605"/>
          </a:xfrm>
        </p:spPr>
        <p:txBody>
          <a:bodyPr>
            <a:normAutofit/>
          </a:bodyPr>
          <a:lstStyle/>
          <a:p>
            <a:r>
              <a:rPr lang="en-US" b="1" dirty="0" smtClean="0"/>
              <a:t>Conflict</a:t>
            </a:r>
            <a:r>
              <a:rPr lang="en-US" dirty="0" smtClean="0"/>
              <a:t> is a struggle between opposing characters or opposing forces.</a:t>
            </a:r>
          </a:p>
          <a:p>
            <a:pPr lvl="1"/>
            <a:r>
              <a:rPr lang="en-US" dirty="0" smtClean="0"/>
              <a:t>Conflicts are the complications that move the story forward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Remember the toy story videos we watched showing internal and external conflict?</a:t>
            </a:r>
          </a:p>
          <a:p>
            <a:pPr lvl="1"/>
            <a:r>
              <a:rPr lang="en-US" b="1" dirty="0" smtClean="0"/>
              <a:t>Internal conflict </a:t>
            </a:r>
            <a:r>
              <a:rPr lang="en-US" dirty="0" smtClean="0"/>
              <a:t>takes place inside a characters mind or heart and sometimes involves a decision</a:t>
            </a:r>
          </a:p>
          <a:p>
            <a:pPr lvl="1"/>
            <a:r>
              <a:rPr lang="en-US" b="1" dirty="0" smtClean="0"/>
              <a:t>External conflict </a:t>
            </a:r>
            <a:r>
              <a:rPr lang="en-US" dirty="0" smtClean="0"/>
              <a:t>takes place between a character and someone or something else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26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309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American Typewriter</vt:lpstr>
      <vt:lpstr>Arial</vt:lpstr>
      <vt:lpstr>Calibri</vt:lpstr>
      <vt:lpstr>Office Theme</vt:lpstr>
      <vt:lpstr>Types of Conflict</vt:lpstr>
      <vt:lpstr>PowerPoint Presentation</vt:lpstr>
      <vt:lpstr>Man vs. Man</vt:lpstr>
      <vt:lpstr>Man vs. Self</vt:lpstr>
      <vt:lpstr>Man vs. Society</vt:lpstr>
      <vt:lpstr>Man vs. Nature</vt:lpstr>
      <vt:lpstr>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Conflict</dc:title>
  <dc:creator>Meg Chieffe</dc:creator>
  <cp:lastModifiedBy>Tolly Garrison</cp:lastModifiedBy>
  <cp:revision>23</cp:revision>
  <dcterms:created xsi:type="dcterms:W3CDTF">2014-10-23T15:17:07Z</dcterms:created>
  <dcterms:modified xsi:type="dcterms:W3CDTF">2015-11-16T20:01:03Z</dcterms:modified>
</cp:coreProperties>
</file>