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775" y="1095181"/>
            <a:ext cx="8825658" cy="2677648"/>
          </a:xfrm>
        </p:spPr>
        <p:txBody>
          <a:bodyPr/>
          <a:lstStyle/>
          <a:p>
            <a:pPr algn="ctr"/>
            <a:r>
              <a:rPr lang="en-US" sz="7200" b="1" dirty="0" smtClean="0">
                <a:latin typeface="Sketch Block" panose="02000000000000000000" pitchFamily="2" charset="0"/>
              </a:rPr>
              <a:t>Transitions </a:t>
            </a:r>
            <a:endParaRPr lang="en-US" sz="7200" b="1" dirty="0">
              <a:latin typeface="Sketch Blo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864" y="973669"/>
            <a:ext cx="8825659" cy="706964"/>
          </a:xfrm>
        </p:spPr>
        <p:txBody>
          <a:bodyPr/>
          <a:lstStyle/>
          <a:p>
            <a:pPr algn="ctr"/>
            <a:r>
              <a:rPr lang="en-US" b="1" dirty="0" smtClean="0"/>
              <a:t>Transitions Foldable for ISN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5698" y="2603500"/>
            <a:ext cx="5044917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047" y="1038063"/>
            <a:ext cx="8825659" cy="706964"/>
          </a:xfrm>
        </p:spPr>
        <p:txBody>
          <a:bodyPr/>
          <a:lstStyle/>
          <a:p>
            <a:pPr algn="ctr"/>
            <a:r>
              <a:rPr lang="en-US" b="1" dirty="0"/>
              <a:t>Transitions Foldable for ISN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8880" y="2693652"/>
            <a:ext cx="2585237" cy="341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901" y="2651224"/>
            <a:ext cx="2617344" cy="3458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016" y="2693652"/>
            <a:ext cx="2617345" cy="345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Basic Transitions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2283" y="2524259"/>
            <a:ext cx="9349548" cy="3804634"/>
          </a:xfrm>
        </p:spPr>
        <p:txBody>
          <a:bodyPr numCol="2">
            <a:noAutofit/>
          </a:bodyPr>
          <a:lstStyle/>
          <a:p>
            <a:r>
              <a:rPr lang="en-US" sz="2000" dirty="0" smtClean="0"/>
              <a:t>first </a:t>
            </a:r>
            <a:r>
              <a:rPr lang="en-US" sz="2000" dirty="0"/>
              <a:t>of all</a:t>
            </a:r>
          </a:p>
          <a:p>
            <a:r>
              <a:rPr lang="en-US" sz="2000" dirty="0"/>
              <a:t>besides</a:t>
            </a:r>
          </a:p>
          <a:p>
            <a:r>
              <a:rPr lang="en-US" sz="2000" dirty="0"/>
              <a:t>in addition</a:t>
            </a:r>
          </a:p>
          <a:p>
            <a:r>
              <a:rPr lang="en-US" sz="2000" dirty="0"/>
              <a:t>one example</a:t>
            </a:r>
          </a:p>
          <a:p>
            <a:r>
              <a:rPr lang="en-US" sz="2000" dirty="0"/>
              <a:t>next</a:t>
            </a:r>
          </a:p>
          <a:p>
            <a:r>
              <a:rPr lang="en-US" sz="2000" dirty="0"/>
              <a:t>the final</a:t>
            </a:r>
          </a:p>
          <a:p>
            <a:r>
              <a:rPr lang="en-US" sz="2000" dirty="0"/>
              <a:t>to begin</a:t>
            </a:r>
          </a:p>
          <a:p>
            <a:r>
              <a:rPr lang="en-US" sz="2000" dirty="0"/>
              <a:t>consequently</a:t>
            </a:r>
          </a:p>
          <a:p>
            <a:r>
              <a:rPr lang="en-US" sz="2000" dirty="0"/>
              <a:t>one way</a:t>
            </a:r>
          </a:p>
          <a:p>
            <a:r>
              <a:rPr lang="en-US" sz="2000" dirty="0" smtClean="0"/>
              <a:t>Finally</a:t>
            </a:r>
          </a:p>
          <a:p>
            <a:r>
              <a:rPr lang="en-US" sz="2000" dirty="0"/>
              <a:t>after that</a:t>
            </a:r>
          </a:p>
          <a:p>
            <a:r>
              <a:rPr lang="en-US" sz="2000" dirty="0"/>
              <a:t>then</a:t>
            </a:r>
          </a:p>
          <a:p>
            <a:r>
              <a:rPr lang="en-US" sz="2000" dirty="0"/>
              <a:t>first</a:t>
            </a:r>
          </a:p>
          <a:p>
            <a:r>
              <a:rPr lang="en-US" sz="2000" dirty="0"/>
              <a:t>second</a:t>
            </a:r>
          </a:p>
          <a:p>
            <a:r>
              <a:rPr lang="en-US" sz="2000" dirty="0"/>
              <a:t>third</a:t>
            </a:r>
          </a:p>
          <a:p>
            <a:r>
              <a:rPr lang="en-US" sz="2000" dirty="0"/>
              <a:t>one important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For Showing 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0261" y="2590621"/>
            <a:ext cx="8825659" cy="3416300"/>
          </a:xfrm>
        </p:spPr>
        <p:txBody>
          <a:bodyPr numCol="2">
            <a:noAutofit/>
          </a:bodyPr>
          <a:lstStyle/>
          <a:p>
            <a:r>
              <a:rPr lang="en-US" sz="2000" dirty="0"/>
              <a:t>For Showing Time</a:t>
            </a:r>
          </a:p>
          <a:p>
            <a:r>
              <a:rPr lang="en-US" sz="2000" dirty="0"/>
              <a:t>after</a:t>
            </a:r>
          </a:p>
          <a:p>
            <a:r>
              <a:rPr lang="en-US" sz="2000" dirty="0"/>
              <a:t>later</a:t>
            </a:r>
          </a:p>
          <a:p>
            <a:r>
              <a:rPr lang="en-US" sz="2000" dirty="0"/>
              <a:t>then</a:t>
            </a:r>
          </a:p>
          <a:p>
            <a:r>
              <a:rPr lang="en-US" sz="2000" dirty="0"/>
              <a:t>first</a:t>
            </a:r>
          </a:p>
          <a:p>
            <a:r>
              <a:rPr lang="en-US" sz="2000" dirty="0"/>
              <a:t>next</a:t>
            </a:r>
          </a:p>
          <a:p>
            <a:r>
              <a:rPr lang="en-US" sz="2000" dirty="0"/>
              <a:t>last</a:t>
            </a:r>
          </a:p>
          <a:p>
            <a:r>
              <a:rPr lang="en-US" sz="2000" dirty="0"/>
              <a:t>afterward</a:t>
            </a:r>
          </a:p>
          <a:p>
            <a:r>
              <a:rPr lang="en-US" sz="2000" dirty="0"/>
              <a:t>previously</a:t>
            </a:r>
          </a:p>
          <a:p>
            <a:r>
              <a:rPr lang="en-US" sz="2000" dirty="0"/>
              <a:t>subsequently</a:t>
            </a:r>
          </a:p>
          <a:p>
            <a:r>
              <a:rPr lang="en-US" sz="2000" dirty="0"/>
              <a:t>immediately</a:t>
            </a:r>
          </a:p>
          <a:p>
            <a:r>
              <a:rPr lang="en-US" sz="2000" dirty="0"/>
              <a:t>sometimes</a:t>
            </a:r>
          </a:p>
          <a:p>
            <a:r>
              <a:rPr lang="en-US" sz="2000" dirty="0"/>
              <a:t>meanwhile</a:t>
            </a:r>
          </a:p>
          <a:p>
            <a:r>
              <a:rPr lang="en-US" sz="2000" dirty="0"/>
              <a:t>as soon as</a:t>
            </a:r>
          </a:p>
          <a:p>
            <a:r>
              <a:rPr lang="en-US" sz="2000" dirty="0"/>
              <a:t>before</a:t>
            </a:r>
          </a:p>
          <a:p>
            <a:r>
              <a:rPr lang="en-US" sz="2000" dirty="0"/>
              <a:t>during</a:t>
            </a:r>
          </a:p>
          <a:p>
            <a:r>
              <a:rPr lang="en-US" sz="2000" dirty="0"/>
              <a:t>until</a:t>
            </a:r>
          </a:p>
        </p:txBody>
      </p:sp>
    </p:spTree>
    <p:extLst>
      <p:ext uri="{BB962C8B-B14F-4D97-AF65-F5344CB8AC3E}">
        <p14:creationId xmlns:p14="http://schemas.microsoft.com/office/powerpoint/2010/main" val="4078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To Compare and Contrast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US" sz="2000" dirty="0"/>
              <a:t>in contrast</a:t>
            </a:r>
          </a:p>
          <a:p>
            <a:r>
              <a:rPr lang="en-US" sz="2000" dirty="0"/>
              <a:t>by the </a:t>
            </a:r>
            <a:r>
              <a:rPr lang="en-US" sz="2000" dirty="0" smtClean="0"/>
              <a:t>same token</a:t>
            </a:r>
            <a:endParaRPr lang="en-US" sz="2000" dirty="0"/>
          </a:p>
          <a:p>
            <a:r>
              <a:rPr lang="en-US" sz="2000" dirty="0"/>
              <a:t>similarly</a:t>
            </a:r>
          </a:p>
          <a:p>
            <a:r>
              <a:rPr lang="en-US" sz="2000" dirty="0"/>
              <a:t>yet</a:t>
            </a:r>
          </a:p>
          <a:p>
            <a:r>
              <a:rPr lang="en-US" sz="2000" dirty="0"/>
              <a:t>however</a:t>
            </a:r>
          </a:p>
          <a:p>
            <a:r>
              <a:rPr lang="en-US" sz="2000" dirty="0"/>
              <a:t>still</a:t>
            </a:r>
          </a:p>
          <a:p>
            <a:r>
              <a:rPr lang="en-US" sz="2000" dirty="0"/>
              <a:t>nonetheless</a:t>
            </a:r>
          </a:p>
          <a:p>
            <a:r>
              <a:rPr lang="en-US" sz="2000" dirty="0"/>
              <a:t>instead</a:t>
            </a:r>
          </a:p>
          <a:p>
            <a:r>
              <a:rPr lang="en-US" sz="2000" dirty="0"/>
              <a:t>likewise</a:t>
            </a:r>
          </a:p>
          <a:p>
            <a:r>
              <a:rPr lang="en-US" sz="2000" dirty="0"/>
              <a:t>different from</a:t>
            </a:r>
          </a:p>
          <a:p>
            <a:r>
              <a:rPr lang="en-US" sz="2000" dirty="0"/>
              <a:t>the same as</a:t>
            </a:r>
          </a:p>
          <a:p>
            <a:r>
              <a:rPr lang="en-US" sz="2000" dirty="0"/>
              <a:t>unlike</a:t>
            </a:r>
          </a:p>
          <a:p>
            <a:r>
              <a:rPr lang="en-US" sz="2000" dirty="0"/>
              <a:t>on the </a:t>
            </a:r>
            <a:r>
              <a:rPr lang="en-US" sz="2000" dirty="0" smtClean="0"/>
              <a:t>other hand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603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For Making a Point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for example</a:t>
            </a:r>
          </a:p>
          <a:p>
            <a:r>
              <a:rPr lang="en-US" sz="2000" dirty="0"/>
              <a:t>for instance</a:t>
            </a:r>
          </a:p>
          <a:p>
            <a:r>
              <a:rPr lang="en-US" sz="2000" dirty="0"/>
              <a:t>as well as</a:t>
            </a:r>
          </a:p>
          <a:p>
            <a:r>
              <a:rPr lang="en-US" sz="2000" dirty="0"/>
              <a:t>an example of</a:t>
            </a:r>
          </a:p>
          <a:p>
            <a:r>
              <a:rPr lang="en-US" sz="2000" dirty="0"/>
              <a:t>in other words</a:t>
            </a:r>
          </a:p>
          <a:p>
            <a:r>
              <a:rPr lang="en-US" sz="2000" dirty="0"/>
              <a:t>furthermore</a:t>
            </a:r>
          </a:p>
          <a:p>
            <a:r>
              <a:rPr lang="en-US" sz="2000" dirty="0"/>
              <a:t>with this in mind</a:t>
            </a:r>
          </a:p>
          <a:p>
            <a:r>
              <a:rPr lang="en-US" sz="2000" dirty="0"/>
              <a:t>this proves</a:t>
            </a:r>
          </a:p>
          <a:p>
            <a:r>
              <a:rPr lang="en-US" sz="2000" dirty="0"/>
              <a:t>in fact</a:t>
            </a:r>
          </a:p>
        </p:txBody>
      </p:sp>
    </p:spTree>
    <p:extLst>
      <p:ext uri="{BB962C8B-B14F-4D97-AF65-F5344CB8AC3E}">
        <p14:creationId xmlns:p14="http://schemas.microsoft.com/office/powerpoint/2010/main" val="33958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1480</TotalTime>
  <Words>113</Words>
  <Application>Microsoft Office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Sketch Block</vt:lpstr>
      <vt:lpstr>Wingdings 3</vt:lpstr>
      <vt:lpstr>Ion Boardroom</vt:lpstr>
      <vt:lpstr>Transitions </vt:lpstr>
      <vt:lpstr>Transitions Foldable for ISN</vt:lpstr>
      <vt:lpstr>Transitions Foldable for ISN</vt:lpstr>
      <vt:lpstr>Basic Transitions </vt:lpstr>
      <vt:lpstr>For Showing Time</vt:lpstr>
      <vt:lpstr>To Compare and Contrast </vt:lpstr>
      <vt:lpstr>For Making a Point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Transitions </dc:title>
  <dc:creator>Tolly Garrison</dc:creator>
  <cp:lastModifiedBy>Tolly Garrison</cp:lastModifiedBy>
  <cp:revision>3</cp:revision>
  <dcterms:created xsi:type="dcterms:W3CDTF">2015-04-15T16:33:37Z</dcterms:created>
  <dcterms:modified xsi:type="dcterms:W3CDTF">2015-04-21T13:38:35Z</dcterms:modified>
</cp:coreProperties>
</file>