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vUlgBSz3Ak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ZDZaWgf_bk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685" y="1448570"/>
            <a:ext cx="7766936" cy="1646302"/>
          </a:xfrm>
        </p:spPr>
        <p:txBody>
          <a:bodyPr/>
          <a:lstStyle/>
          <a:p>
            <a:pPr algn="ctr"/>
            <a:r>
              <a:rPr lang="en-US" sz="6000" dirty="0" smtClean="0"/>
              <a:t>Theme-ISN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1431" y="3219560"/>
            <a:ext cx="7766936" cy="1096899"/>
          </a:xfrm>
        </p:spPr>
        <p:txBody>
          <a:bodyPr>
            <a:noAutofit/>
          </a:bodyPr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14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655" y="0"/>
            <a:ext cx="6068290" cy="672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6.fanpop.com/image/photos/35100000/Full-House-memorable-tv-35177538-800-600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21" y="927533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4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044" y="207819"/>
            <a:ext cx="4484799" cy="638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aNxnzz_6WE8/TmYYrvuvZZI/AAAAAAAAK74/D7-2JpcUTHU/s1600/a-lion-called-christian_14630996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920" y="1393392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695" y="306108"/>
            <a:ext cx="4435817" cy="591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Notes for Theme Tree: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4843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Theme </a:t>
            </a:r>
            <a:r>
              <a:rPr lang="en-US" sz="2800" dirty="0"/>
              <a:t>– the central idea or truth a story reveals about life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it is a moral, life lesson, message, or meaning</a:t>
            </a:r>
          </a:p>
          <a:p>
            <a:r>
              <a:rPr lang="en-US" sz="2800" dirty="0" smtClean="0"/>
              <a:t>it </a:t>
            </a:r>
            <a:r>
              <a:rPr lang="en-US" sz="2800" dirty="0"/>
              <a:t>is a debatable opinion.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it is implied, not stated.</a:t>
            </a:r>
          </a:p>
          <a:p>
            <a:r>
              <a:rPr lang="en-US" sz="2800" dirty="0" smtClean="0"/>
              <a:t>ANY </a:t>
            </a:r>
            <a:r>
              <a:rPr lang="en-US" sz="2800" dirty="0"/>
              <a:t>theme can be considered valid IF you can support it with</a:t>
            </a:r>
          </a:p>
          <a:p>
            <a:r>
              <a:rPr lang="en-US" sz="2800" dirty="0"/>
              <a:t>text evidence!</a:t>
            </a:r>
          </a:p>
        </p:txBody>
      </p:sp>
    </p:spTree>
    <p:extLst>
      <p:ext uri="{BB962C8B-B14F-4D97-AF65-F5344CB8AC3E}">
        <p14:creationId xmlns:p14="http://schemas.microsoft.com/office/powerpoint/2010/main" val="3798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1689</TotalTime>
  <Words>60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Theme-ISN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Notes for Theme Tree: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Theme-ISN </dc:title>
  <dc:creator>Tolly Garrison</dc:creator>
  <cp:lastModifiedBy>Tolly</cp:lastModifiedBy>
  <cp:revision>4</cp:revision>
  <dcterms:created xsi:type="dcterms:W3CDTF">2014-10-07T15:11:58Z</dcterms:created>
  <dcterms:modified xsi:type="dcterms:W3CDTF">2015-09-15T18:41:50Z</dcterms:modified>
</cp:coreProperties>
</file>