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1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5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8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6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8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3ECFBE7-0FAF-4CF7-81A2-CF28DC82ED3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480307-461E-4CBB-8BEB-992A2E5D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073" y="831164"/>
            <a:ext cx="5967062" cy="2677648"/>
          </a:xfrm>
        </p:spPr>
        <p:txBody>
          <a:bodyPr/>
          <a:lstStyle/>
          <a:p>
            <a:pPr algn="ctr"/>
            <a:r>
              <a:rPr lang="en-US" dirty="0" smtClean="0"/>
              <a:t>“The Prince and </a:t>
            </a:r>
            <a:br>
              <a:rPr lang="en-US" dirty="0" smtClean="0"/>
            </a:br>
            <a:r>
              <a:rPr lang="en-US" dirty="0" smtClean="0"/>
              <a:t>the Pauper”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5423" y="3637601"/>
            <a:ext cx="2490361" cy="8614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Vocabulary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891" r="13631" b="394"/>
          <a:stretch/>
        </p:blipFill>
        <p:spPr>
          <a:xfrm>
            <a:off x="7791718" y="1398688"/>
            <a:ext cx="2756079" cy="42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9. </a:t>
            </a:r>
            <a:r>
              <a:rPr lang="en-US" sz="4400" b="1" dirty="0" smtClean="0"/>
              <a:t>pauper -noun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 very poor person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26" y="2787650"/>
            <a:ext cx="4286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10. </a:t>
            </a:r>
            <a:r>
              <a:rPr lang="en-US" sz="4400" b="1" dirty="0" smtClean="0"/>
              <a:t>successor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 person who inherits some title or office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3492304"/>
            <a:ext cx="4138246" cy="31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1. </a:t>
            </a:r>
            <a:r>
              <a:rPr lang="en-US" sz="4400" b="1" dirty="0" smtClean="0"/>
              <a:t>ad lib -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99" y="2410317"/>
            <a:ext cx="8825659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 speak or perform in public without previously preparing one’s words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632" y="3995982"/>
            <a:ext cx="384423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2.  affliction – 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pain or suffering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01" y="3552825"/>
            <a:ext cx="3333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3. </a:t>
            </a:r>
            <a:r>
              <a:rPr lang="en-US" sz="4400" b="1" dirty="0" smtClean="0"/>
              <a:t>anteroom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36824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an outer room used as a waiting room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41" t="31829" r="-1"/>
          <a:stretch/>
        </p:blipFill>
        <p:spPr>
          <a:xfrm>
            <a:off x="4687910" y="3606085"/>
            <a:ext cx="6104586" cy="27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4. </a:t>
            </a:r>
            <a:r>
              <a:rPr lang="en-US" sz="4400" b="1" dirty="0" smtClean="0"/>
              <a:t>bedlam 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scene of uproar and confusion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200" y="3305809"/>
            <a:ext cx="3805583" cy="28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5.  courier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 person who carries a message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709" y="3415622"/>
            <a:ext cx="2712756" cy="31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6. </a:t>
            </a:r>
            <a:r>
              <a:rPr lang="en-US" sz="4400" b="1" dirty="0" smtClean="0"/>
              <a:t>deceive – verb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/>
              <a:t>to cause someone to believe something that is not </a:t>
            </a:r>
            <a:r>
              <a:rPr lang="en-US" sz="4400" b="1" dirty="0" smtClean="0"/>
              <a:t>true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22" y="3353470"/>
            <a:ext cx="3097771" cy="30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7. </a:t>
            </a:r>
            <a:r>
              <a:rPr lang="en-US" sz="4400" b="1" dirty="0" smtClean="0"/>
              <a:t>gallant - adjective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brave; heroic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01" y="2264800"/>
            <a:ext cx="3521313" cy="4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8. </a:t>
            </a:r>
            <a:r>
              <a:rPr lang="en-US" sz="4400" b="1" dirty="0" smtClean="0"/>
              <a:t>imposter - noun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03500"/>
            <a:ext cx="11718387" cy="34163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 person who pretends to be someone else in order to deceive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50" y="3513628"/>
            <a:ext cx="3584037" cy="28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869</TotalTime>
  <Words>127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Century Gothic</vt:lpstr>
      <vt:lpstr>Wingdings 3</vt:lpstr>
      <vt:lpstr>Ion Boardroom</vt:lpstr>
      <vt:lpstr>“The Prince and  the Pauper”</vt:lpstr>
      <vt:lpstr>1. ad lib - verb</vt:lpstr>
      <vt:lpstr>2.  affliction –  noun</vt:lpstr>
      <vt:lpstr>3. anteroom - noun</vt:lpstr>
      <vt:lpstr>4. bedlam - adjective</vt:lpstr>
      <vt:lpstr>5.  courier - noun</vt:lpstr>
      <vt:lpstr>6. deceive – verb</vt:lpstr>
      <vt:lpstr>7. gallant - adjective</vt:lpstr>
      <vt:lpstr>8. imposter - noun</vt:lpstr>
      <vt:lpstr>9. pauper -noun</vt:lpstr>
      <vt:lpstr>10. successor - noun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Freak the Mighty</dc:title>
  <dc:creator>Stephanie Nelson</dc:creator>
  <cp:lastModifiedBy>Tolly Garrison</cp:lastModifiedBy>
  <cp:revision>44</cp:revision>
  <dcterms:created xsi:type="dcterms:W3CDTF">2014-03-26T15:58:24Z</dcterms:created>
  <dcterms:modified xsi:type="dcterms:W3CDTF">2015-01-26T16:06:58Z</dcterms:modified>
</cp:coreProperties>
</file>