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7077075" cy="9028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9BFE-7C9B-4FFD-99E6-5B83153013E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7F50-BE2E-48D1-BC17-BAB32273C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2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Outsiders Vocabulary Words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</a:t>
            </a:r>
            <a:r>
              <a:rPr lang="en-US" dirty="0" smtClean="0"/>
              <a:t>5-9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Conformity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Noun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/>
              <a:t>compliance in actions, </a:t>
            </a:r>
            <a:r>
              <a:rPr lang="en-US" sz="2400" dirty="0" smtClean="0"/>
              <a:t>behavior,</a:t>
            </a:r>
            <a:r>
              <a:rPr lang="en-US" sz="2400" dirty="0"/>
              <a:t> </a:t>
            </a:r>
            <a:r>
              <a:rPr lang="en-US" sz="2400" dirty="0" smtClean="0"/>
              <a:t>etc.,</a:t>
            </a:r>
            <a:r>
              <a:rPr lang="en-US" sz="2400" dirty="0"/>
              <a:t> with certain accepted </a:t>
            </a:r>
            <a:r>
              <a:rPr lang="en-US" sz="2400" dirty="0" smtClean="0"/>
              <a:t>standards or</a:t>
            </a:r>
            <a:r>
              <a:rPr lang="en-US" sz="2400" dirty="0"/>
              <a:t> </a:t>
            </a:r>
            <a:r>
              <a:rPr lang="en-US" sz="2400" dirty="0" smtClean="0"/>
              <a:t>norms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Because of the dress code at Langston, there is </a:t>
            </a:r>
            <a:r>
              <a:rPr lang="en-US" sz="2400" b="1" u="sng" dirty="0" smtClean="0"/>
              <a:t>conformity</a:t>
            </a:r>
            <a:r>
              <a:rPr lang="en-US" sz="2400" dirty="0" smtClean="0"/>
              <a:t> in the what all students wear to school. </a:t>
            </a:r>
          </a:p>
          <a:p>
            <a:endParaRPr lang="en-US" sz="2400" dirty="0"/>
          </a:p>
        </p:txBody>
      </p:sp>
      <p:pic>
        <p:nvPicPr>
          <p:cNvPr id="9218" name="Picture 2" descr="http://1.bp.blogspot.com/-Fe-IWC6aDio/TZIIKoqyWBI/AAAAAAAAAG0/gyf_io9c9cQ/s1600/conform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09" y="3726873"/>
            <a:ext cx="3424975" cy="25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Triumph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Noun  </a:t>
            </a:r>
          </a:p>
          <a:p>
            <a:r>
              <a:rPr lang="en-US" sz="2400" dirty="0" smtClean="0"/>
              <a:t>Definition: </a:t>
            </a:r>
            <a:r>
              <a:rPr lang="en-US" sz="2400" dirty="0"/>
              <a:t>a significant success or noteworthy achievement</a:t>
            </a:r>
            <a:r>
              <a:rPr lang="en-US" sz="2400" dirty="0" smtClean="0"/>
              <a:t>; an</a:t>
            </a:r>
            <a:r>
              <a:rPr lang="en-US" sz="2400" dirty="0"/>
              <a:t> instance </a:t>
            </a:r>
            <a:r>
              <a:rPr lang="en-US" sz="2400" dirty="0" smtClean="0"/>
              <a:t>of</a:t>
            </a:r>
            <a:r>
              <a:rPr lang="en-US" sz="2400" dirty="0"/>
              <a:t> victory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Sentence: Talon </a:t>
            </a:r>
            <a:r>
              <a:rPr lang="en-US" sz="2400" dirty="0"/>
              <a:t>stood and threw his head back in a booming laugh of </a:t>
            </a:r>
            <a:r>
              <a:rPr lang="en-US" sz="2400" b="1" u="sng" dirty="0"/>
              <a:t>triumph</a:t>
            </a:r>
            <a:r>
              <a:rPr lang="en-US" sz="2400" dirty="0"/>
              <a:t>, until Dusty launched at him and knocked him off his feet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10242" name="Picture 2" descr="http://sports-illustration.com/highresolution/l_3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85" y="4090665"/>
            <a:ext cx="2963726" cy="20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Delirious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</a:t>
            </a:r>
            <a:r>
              <a:rPr lang="en-US" sz="2400" dirty="0" smtClean="0"/>
              <a:t>: Adjective </a:t>
            </a:r>
          </a:p>
          <a:p>
            <a:r>
              <a:rPr lang="en-US" sz="2400" b="1" dirty="0" smtClean="0"/>
              <a:t>Definition</a:t>
            </a:r>
            <a:r>
              <a:rPr lang="en-US" sz="2400" dirty="0" smtClean="0"/>
              <a:t>:</a:t>
            </a:r>
            <a:r>
              <a:rPr lang="en-US" sz="2400" dirty="0"/>
              <a:t> uncontrolled excitement or </a:t>
            </a:r>
            <a:r>
              <a:rPr lang="en-US" sz="2400" dirty="0" smtClean="0"/>
              <a:t>emotion</a:t>
            </a:r>
          </a:p>
          <a:p>
            <a:r>
              <a:rPr lang="en-US" sz="2400" b="1" dirty="0" smtClean="0"/>
              <a:t>Sentence: </a:t>
            </a:r>
            <a:r>
              <a:rPr lang="en-US" sz="2400" dirty="0"/>
              <a:t>She was </a:t>
            </a:r>
            <a:r>
              <a:rPr lang="en-US" sz="2400" b="1" u="sng" dirty="0" smtClean="0"/>
              <a:t>delirious</a:t>
            </a:r>
            <a:r>
              <a:rPr lang="en-US" sz="2400" dirty="0"/>
              <a:t> with joy </a:t>
            </a:r>
            <a:r>
              <a:rPr lang="en-US" sz="2400" dirty="0" smtClean="0"/>
              <a:t>at</a:t>
            </a:r>
            <a:r>
              <a:rPr lang="en-US" sz="2400" dirty="0"/>
              <a:t> the news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11266" name="Picture 2" descr="http://2.bp.blogspot.com/-8zipxVWJI6c/T6btgqxCjiI/AAAAAAAABlM/3oQUYMsvLCI/s1600/regardduweb-drole-insolite-animal-chi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447498"/>
            <a:ext cx="3373293" cy="252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Noun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/>
              <a:t>sympathetic or </a:t>
            </a:r>
            <a:r>
              <a:rPr lang="en-US" sz="2400" dirty="0" smtClean="0"/>
              <a:t>sorrow</a:t>
            </a:r>
            <a:r>
              <a:rPr lang="en-US" sz="2400" dirty="0"/>
              <a:t> evoked by the suffering, distress, </a:t>
            </a:r>
            <a:r>
              <a:rPr lang="en-US" sz="2400" dirty="0" smtClean="0"/>
              <a:t>or misfortune</a:t>
            </a:r>
            <a:r>
              <a:rPr lang="en-US" sz="2400" dirty="0"/>
              <a:t> of </a:t>
            </a:r>
            <a:r>
              <a:rPr lang="en-US" sz="2400" dirty="0" smtClean="0"/>
              <a:t>another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She</a:t>
            </a:r>
            <a:r>
              <a:rPr lang="en-US" sz="2400" dirty="0"/>
              <a:t> </a:t>
            </a:r>
            <a:r>
              <a:rPr lang="en-US" sz="2400" dirty="0" smtClean="0"/>
              <a:t>felt</a:t>
            </a:r>
            <a:r>
              <a:rPr lang="en-US" sz="2400" dirty="0"/>
              <a:t> </a:t>
            </a:r>
            <a:r>
              <a:rPr lang="en-US" sz="2400" b="1" u="sng" dirty="0"/>
              <a:t>pity</a:t>
            </a:r>
            <a:r>
              <a:rPr lang="en-US" sz="2400" dirty="0"/>
              <a:t> for </a:t>
            </a:r>
            <a:r>
              <a:rPr lang="en-US" sz="2400" dirty="0" smtClean="0"/>
              <a:t>the starving</a:t>
            </a:r>
            <a:r>
              <a:rPr lang="en-US" sz="2400" dirty="0"/>
              <a:t> child.</a:t>
            </a:r>
          </a:p>
          <a:p>
            <a:endParaRPr lang="en-US" dirty="0"/>
          </a:p>
        </p:txBody>
      </p:sp>
      <p:pic>
        <p:nvPicPr>
          <p:cNvPr id="12290" name="Picture 2" descr="http://nyflygirl.files.wordpress.com/2010/04/i-pity-da-f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19" y="3713018"/>
            <a:ext cx="3203031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Acquitted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Verb</a:t>
            </a:r>
          </a:p>
          <a:p>
            <a:r>
              <a:rPr lang="en-US" sz="2400" dirty="0" smtClean="0"/>
              <a:t>Definition: </a:t>
            </a:r>
            <a:r>
              <a:rPr lang="en-US" sz="2400" dirty="0"/>
              <a:t>to free or clear </a:t>
            </a:r>
            <a:r>
              <a:rPr lang="en-US" sz="2400" dirty="0" smtClean="0"/>
              <a:t>oneself</a:t>
            </a:r>
          </a:p>
          <a:p>
            <a:r>
              <a:rPr lang="en-US" sz="2400" dirty="0" smtClean="0"/>
              <a:t>Sentence: He</a:t>
            </a:r>
            <a:r>
              <a:rPr lang="en-US" sz="2400" dirty="0"/>
              <a:t> </a:t>
            </a:r>
            <a:r>
              <a:rPr lang="en-US" sz="2400" b="1" u="sng" dirty="0"/>
              <a:t>acquitted</a:t>
            </a:r>
            <a:r>
              <a:rPr lang="en-US" sz="2400" dirty="0"/>
              <a:t> himself of suspicion.</a:t>
            </a:r>
          </a:p>
          <a:p>
            <a:endParaRPr lang="en-US" dirty="0" smtClean="0"/>
          </a:p>
        </p:txBody>
      </p:sp>
      <p:pic>
        <p:nvPicPr>
          <p:cNvPr id="13314" name="Picture 2" descr="http://shiamarkaz.com/file/2014/05/sm_3-innocent-Shiites-acquitted-in-Yazidi-takfiri-murder-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0" y="3439451"/>
            <a:ext cx="4564783" cy="24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Adjective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/>
              <a:t>of very great size 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  <a:r>
              <a:rPr lang="en-US" sz="2400" dirty="0" smtClean="0"/>
              <a:t>huge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There were </a:t>
            </a:r>
            <a:r>
              <a:rPr lang="en-US" sz="2400" b="1" u="sng" dirty="0" smtClean="0"/>
              <a:t>vast</a:t>
            </a:r>
            <a:r>
              <a:rPr lang="en-US" sz="2400" dirty="0"/>
              <a:t> piles of rubble left in the wake of the war.</a:t>
            </a:r>
          </a:p>
          <a:p>
            <a:endParaRPr lang="en-US" dirty="0"/>
          </a:p>
        </p:txBody>
      </p:sp>
      <p:pic>
        <p:nvPicPr>
          <p:cNvPr id="14338" name="Picture 2" descr="http://www.lcaid.com/images/full/2012/04/30/vast-galaxy-desktop-wallpaper-x-hd-widescreen_Vast-galaxy-desktop-wallpaper-12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94" y="3369147"/>
            <a:ext cx="4830773" cy="27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Imploringly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63184"/>
            <a:ext cx="10058400" cy="4023360"/>
          </a:xfrm>
        </p:spPr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Adverb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begging</a:t>
            </a:r>
            <a:r>
              <a:rPr lang="en-US" sz="2400" dirty="0"/>
              <a:t> </a:t>
            </a:r>
            <a:r>
              <a:rPr lang="en-US" sz="2400" dirty="0" smtClean="0"/>
              <a:t>urgently,</a:t>
            </a:r>
            <a:r>
              <a:rPr lang="en-US" sz="2400" dirty="0"/>
              <a:t> as for aid or </a:t>
            </a:r>
            <a:r>
              <a:rPr lang="en-US" sz="2400" dirty="0" smtClean="0"/>
              <a:t>mercy</a:t>
            </a:r>
            <a:endParaRPr lang="en-US" sz="2400" dirty="0"/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The </a:t>
            </a:r>
            <a:r>
              <a:rPr lang="en-US" sz="2400" dirty="0"/>
              <a:t>child's sad eyes look up at us </a:t>
            </a:r>
            <a:r>
              <a:rPr lang="en-US" sz="2400" u="sng" dirty="0"/>
              <a:t>imploringly</a:t>
            </a:r>
            <a:r>
              <a:rPr lang="en-US" sz="2400" dirty="0"/>
              <a:t>, until we finally gave in and returned her stuffed </a:t>
            </a:r>
            <a:r>
              <a:rPr lang="en-US" sz="2400" dirty="0" smtClean="0"/>
              <a:t>animal.</a:t>
            </a:r>
          </a:p>
          <a:p>
            <a:endParaRPr lang="en-US" dirty="0"/>
          </a:p>
        </p:txBody>
      </p:sp>
      <p:pic>
        <p:nvPicPr>
          <p:cNvPr id="1026" name="Picture 2" descr="http://images.fungopher.com/x/N/T/xNTfMhZLb/I-implore-you-to-recons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4" y="3643745"/>
            <a:ext cx="3203102" cy="2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Eluded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Verb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to</a:t>
            </a:r>
            <a:r>
              <a:rPr lang="en-US" sz="2400" dirty="0"/>
              <a:t> escape the understanding, perception, or appreciation </a:t>
            </a:r>
            <a:r>
              <a:rPr lang="en-US" sz="2400" dirty="0" smtClean="0"/>
              <a:t>of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The</a:t>
            </a:r>
            <a:r>
              <a:rPr lang="en-US" sz="2400" dirty="0"/>
              <a:t> answer </a:t>
            </a:r>
            <a:r>
              <a:rPr lang="en-US" sz="2400" b="1" u="sng" dirty="0" smtClean="0"/>
              <a:t>eluded</a:t>
            </a:r>
            <a:r>
              <a:rPr lang="en-US" sz="2400" dirty="0"/>
              <a:t> me.</a:t>
            </a:r>
          </a:p>
          <a:p>
            <a:endParaRPr lang="en-US" dirty="0"/>
          </a:p>
        </p:txBody>
      </p:sp>
      <p:pic>
        <p:nvPicPr>
          <p:cNvPr id="2050" name="Picture 2" descr="https://www.profootballhof.com/assets/default/1STAPORTER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84" y="3467113"/>
            <a:ext cx="3779117" cy="24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Conviction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9" y="1845733"/>
            <a:ext cx="10792690" cy="4527357"/>
          </a:xfrm>
        </p:spPr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Noun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a</a:t>
            </a:r>
            <a:r>
              <a:rPr lang="en-US" sz="2400" dirty="0"/>
              <a:t> fixed or firm </a:t>
            </a:r>
            <a:r>
              <a:rPr lang="en-US" sz="2400" dirty="0" smtClean="0"/>
              <a:t>belief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No</a:t>
            </a:r>
            <a:r>
              <a:rPr lang="en-US" sz="2400" dirty="0"/>
              <a:t> clever argument, no persuasive fact or theory could make a </a:t>
            </a:r>
            <a:r>
              <a:rPr lang="en-US" sz="2400" dirty="0" smtClean="0"/>
              <a:t>dent in</a:t>
            </a:r>
            <a:r>
              <a:rPr lang="en-US" sz="2400" dirty="0"/>
              <a:t> his conviction in the rightness of his position.</a:t>
            </a:r>
          </a:p>
          <a:p>
            <a:endParaRPr lang="en-US" dirty="0" smtClean="0"/>
          </a:p>
        </p:txBody>
      </p:sp>
      <p:pic>
        <p:nvPicPr>
          <p:cNvPr id="3074" name="Picture 2" descr="http://www.bostonglobe.com/rf/image_r/Boston/2011-2020/2012/09/10/BostonGlobe.com/Metro/Advance/Images/Capitol%20Dome.JPEG-0d5d0.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60" y="3741737"/>
            <a:ext cx="3749888" cy="22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Pleading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</a:t>
            </a:r>
            <a:r>
              <a:rPr lang="en-US" sz="2400" dirty="0" smtClean="0"/>
              <a:t> Noun</a:t>
            </a:r>
          </a:p>
          <a:p>
            <a:r>
              <a:rPr lang="en-US" sz="2400" b="1" dirty="0" smtClean="0"/>
              <a:t>Definition:</a:t>
            </a:r>
            <a:r>
              <a:rPr lang="en-US" sz="2400" dirty="0" smtClean="0"/>
              <a:t> </a:t>
            </a:r>
            <a:r>
              <a:rPr lang="en-US" sz="2400" dirty="0"/>
              <a:t>a formal statement, usually written, setting forth the cause of </a:t>
            </a:r>
            <a:r>
              <a:rPr lang="en-US" sz="2400" dirty="0" smtClean="0"/>
              <a:t>action or</a:t>
            </a:r>
            <a:r>
              <a:rPr lang="en-US" sz="2400" dirty="0"/>
              <a:t> defense of a case.</a:t>
            </a:r>
          </a:p>
          <a:p>
            <a:r>
              <a:rPr lang="en-US" sz="2400" b="1" dirty="0" smtClean="0"/>
              <a:t>Sentence:</a:t>
            </a:r>
            <a:r>
              <a:rPr lang="en-US" sz="2400" dirty="0" smtClean="0"/>
              <a:t> He stood before the court </a:t>
            </a:r>
            <a:r>
              <a:rPr lang="en-US" sz="2400" b="1" u="sng" dirty="0" smtClean="0"/>
              <a:t>pleading</a:t>
            </a:r>
            <a:r>
              <a:rPr lang="en-US" sz="2400" dirty="0" smtClean="0"/>
              <a:t> his case for innocence 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 descr="http://www.tollfreenumbers.com/images/begging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89" y="3691468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Adjective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not counterfeit;</a:t>
            </a:r>
            <a:r>
              <a:rPr lang="en-US" sz="2400" dirty="0"/>
              <a:t> authentic; </a:t>
            </a:r>
            <a:r>
              <a:rPr lang="en-US" sz="2400" dirty="0" smtClean="0"/>
              <a:t>real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She showed </a:t>
            </a:r>
            <a:r>
              <a:rPr lang="en-US" sz="2400" b="1" u="sng" dirty="0" smtClean="0"/>
              <a:t>genuine</a:t>
            </a:r>
            <a:r>
              <a:rPr lang="en-US" sz="2400" dirty="0"/>
              <a:t> </a:t>
            </a:r>
            <a:r>
              <a:rPr lang="en-US" sz="2400" dirty="0" smtClean="0"/>
              <a:t>sympathy</a:t>
            </a:r>
            <a:r>
              <a:rPr lang="en-US" sz="2400" dirty="0"/>
              <a:t> </a:t>
            </a:r>
            <a:r>
              <a:rPr lang="en-US" sz="2400" dirty="0" smtClean="0"/>
              <a:t>for the homeless man by offering him a warm meal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124" name="Picture 4" descr="http://www.aquilafashions.com/wp-content/uploads/fullgrainleather/genuineleatherbelts_label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9" y="3580864"/>
            <a:ext cx="3335041" cy="25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Outcast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</a:t>
            </a:r>
            <a:r>
              <a:rPr lang="en-US" sz="2400" dirty="0" smtClean="0"/>
              <a:t>: Noun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a</a:t>
            </a:r>
            <a:r>
              <a:rPr lang="en-US" sz="2400" dirty="0"/>
              <a:t> person who is rejected </a:t>
            </a:r>
            <a:r>
              <a:rPr lang="en-US" sz="2400" dirty="0" smtClean="0"/>
              <a:t>or cast</a:t>
            </a:r>
            <a:r>
              <a:rPr lang="en-US" sz="2400" dirty="0"/>
              <a:t> </a:t>
            </a:r>
            <a:r>
              <a:rPr lang="en-US" sz="2400" dirty="0" smtClean="0"/>
              <a:t>out</a:t>
            </a:r>
            <a:r>
              <a:rPr lang="en-US" sz="2400" dirty="0"/>
              <a:t> from home or </a:t>
            </a:r>
            <a:r>
              <a:rPr lang="en-US" sz="2400" dirty="0" smtClean="0"/>
              <a:t>society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In</a:t>
            </a:r>
            <a:r>
              <a:rPr lang="en-US" sz="2400" dirty="0"/>
              <a:t> the beginning the area was settled by </a:t>
            </a:r>
            <a:r>
              <a:rPr lang="en-US" sz="2400" b="1" u="sng" dirty="0"/>
              <a:t>outcasts</a:t>
            </a:r>
            <a:r>
              <a:rPr lang="en-US" sz="2400" dirty="0"/>
              <a:t>, adventurers, </a:t>
            </a:r>
            <a:r>
              <a:rPr lang="en-US" sz="2400" dirty="0" smtClean="0"/>
              <a:t>and felons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6146" name="Picture 2" descr="http://www.zawaj.com/askbilqis/wp-content/uploads/2009/09/social-outc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84" y="358309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Groggy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Adjective 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staggering</a:t>
            </a:r>
            <a:r>
              <a:rPr lang="en-US" sz="2400" dirty="0"/>
              <a:t>, as from exhaustion or </a:t>
            </a:r>
            <a:r>
              <a:rPr lang="en-US" sz="2400" dirty="0" smtClean="0"/>
              <a:t>blows; weak or exhausted 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The</a:t>
            </a:r>
            <a:r>
              <a:rPr lang="en-US" sz="2400" dirty="0"/>
              <a:t> </a:t>
            </a:r>
            <a:r>
              <a:rPr lang="en-US" sz="2400" dirty="0" smtClean="0"/>
              <a:t>boxer was</a:t>
            </a:r>
            <a:r>
              <a:rPr lang="en-US" sz="2400" dirty="0"/>
              <a:t> </a:t>
            </a:r>
            <a:r>
              <a:rPr lang="en-US" sz="2400" b="1" u="sng" dirty="0"/>
              <a:t>groggy</a:t>
            </a:r>
            <a:r>
              <a:rPr lang="en-US" sz="2400" dirty="0"/>
              <a:t> from his opponent's hard left jab.</a:t>
            </a:r>
          </a:p>
          <a:p>
            <a:endParaRPr lang="en-US" dirty="0"/>
          </a:p>
        </p:txBody>
      </p:sp>
      <p:pic>
        <p:nvPicPr>
          <p:cNvPr id="7170" name="Picture 2" descr="http://vir4l.com/wp-content/uploads/2011/04/groggy_cat.jpg#groggy%20500x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88" y="3476393"/>
            <a:ext cx="3397512" cy="24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Menace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POS: </a:t>
            </a:r>
            <a:r>
              <a:rPr lang="en-US" sz="2400" dirty="0" smtClean="0"/>
              <a:t>Noun</a:t>
            </a:r>
          </a:p>
          <a:p>
            <a:r>
              <a:rPr lang="en-US" sz="2400" b="1" dirty="0" smtClean="0"/>
              <a:t>Definition: </a:t>
            </a:r>
            <a:r>
              <a:rPr lang="en-US" sz="2400" dirty="0" smtClean="0"/>
              <a:t>a</a:t>
            </a:r>
            <a:r>
              <a:rPr lang="en-US" sz="2400" dirty="0"/>
              <a:t> person whose actions, attitudes, or ideas are considered </a:t>
            </a:r>
            <a:r>
              <a:rPr lang="en-US" sz="2400" dirty="0" smtClean="0"/>
              <a:t>dangerous or</a:t>
            </a:r>
            <a:r>
              <a:rPr lang="en-US" sz="2400" dirty="0"/>
              <a:t> </a:t>
            </a:r>
            <a:r>
              <a:rPr lang="en-US" sz="2400" dirty="0" smtClean="0"/>
              <a:t>harmful</a:t>
            </a:r>
          </a:p>
          <a:p>
            <a:r>
              <a:rPr lang="en-US" sz="2400" b="1" dirty="0" smtClean="0"/>
              <a:t>Sentence: </a:t>
            </a:r>
            <a:r>
              <a:rPr lang="en-US" sz="2400" dirty="0" smtClean="0"/>
              <a:t>When</a:t>
            </a:r>
            <a:r>
              <a:rPr lang="en-US" sz="2400" dirty="0"/>
              <a:t> he gets behind the wheel of a car, he's a real </a:t>
            </a:r>
            <a:r>
              <a:rPr lang="en-US" sz="2400" b="1" u="sng" dirty="0"/>
              <a:t>menace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8194" name="Picture 2" descr="http://midatlanticnostalgiaconvention.com/wp-content/uploads/2012/02/Dennis-the-Menace-DVD-re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32" y="3692237"/>
            <a:ext cx="1804024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</TotalTime>
  <Words>106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The Outsiders Vocabulary Words </vt:lpstr>
      <vt:lpstr>Imploringly </vt:lpstr>
      <vt:lpstr>Eluded </vt:lpstr>
      <vt:lpstr>Conviction </vt:lpstr>
      <vt:lpstr>Pleading </vt:lpstr>
      <vt:lpstr>Genuine </vt:lpstr>
      <vt:lpstr>Outcast </vt:lpstr>
      <vt:lpstr>Groggy </vt:lpstr>
      <vt:lpstr>Menace </vt:lpstr>
      <vt:lpstr>Conformity </vt:lpstr>
      <vt:lpstr>Triumph </vt:lpstr>
      <vt:lpstr>Delirious </vt:lpstr>
      <vt:lpstr>Pity </vt:lpstr>
      <vt:lpstr>Acquitted </vt:lpstr>
      <vt:lpstr>Vast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Outsiders Vocabulary Words</dc:title>
  <dc:creator>Tolly Garrison</dc:creator>
  <cp:lastModifiedBy>Tolly Garrison</cp:lastModifiedBy>
  <cp:revision>14</cp:revision>
  <cp:lastPrinted>2016-02-10T16:11:40Z</cp:lastPrinted>
  <dcterms:created xsi:type="dcterms:W3CDTF">2014-12-05T15:15:29Z</dcterms:created>
  <dcterms:modified xsi:type="dcterms:W3CDTF">2016-02-10T20:07:44Z</dcterms:modified>
</cp:coreProperties>
</file>