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5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4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9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3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6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2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2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3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7778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Outsiders Vocabulary List 1 </a:t>
            </a:r>
            <a:br>
              <a:rPr lang="en-US" dirty="0" smtClean="0"/>
            </a:br>
            <a:r>
              <a:rPr lang="en-US" dirty="0" smtClean="0"/>
              <a:t>Chapters 1-2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AutoShape 2" descr="data:image/jpeg;base64,/9j/4AAQSkZJRgABAQEAYABgAAD/2wBDAAoHBwkHBgoJCAkLCwoMDxkQDw4ODx4WFxIZJCAmJSMgIyIoLTkwKCo2KyIjMkQyNjs9QEBAJjBGS0U+Sjk/QD3/2wBDAQsLCw8NDx0QEB09KSMpPT09PT09PT09PT09PT09PT09PT09PT09PT09PT09PT09PT09PT09PT09PT09PT09PT3/wAARCACuAN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BN3ajOaTjd1pNwGea6LiA570u6m7qM0XAeDQSaRTSk0XAa8yW8bSynCINxNcpeeJ5pSViAiJOCwGWAra8RSbNFmAJBJUZ9s1h6Non9rWsrq2JWO1M9B9azqTUVdmlKnzuyMqZy2QJQQfm6/wA6Wx1SfTZQ8LZBPzIejD0rt4Ph/bxxH7TdyMcfdjAAzWLr/h21s4z9nJDL6nOaxjiIN2RvLCzSuzd0+/i1C0SeJuo+Ze6H0NWc1wvh/UXsNSWPBZJyI2Hv2NdwG6V0I43EfRkLksQABkk9hSbhWL4n1A21gkCZ33BIY+ijr+dF7DUdSjqviiSeTyrIlIgMbjjL+/sK5+a6lFx5pfMo75qzY6fdXxIhtpJkJ2jYOregP861LzwZc2skSlhJLIM7I+QO3Xv9aydWKdmbqlJq6RDY+JpGKRTIpJIUYODn+VdCCTgmuEv7KSxupLab5ZI22nB6Gu1sZvPsLeU9XjUk++K0VmYyjZ2ZY30GkozTJAdaDSZOTjsMms291u1s325MrjqFPA/GkVa5oE80ViweJ7SV1EivET1JGQK2FkV0DqcgjINArCmmHrSlqaTzQAGo8U80gxQFjSOcUD3p+OaNuadwEzSikxSqKLjHUE0cmjBouBQ12BrnS5FXqCG4PXFUPDq6hp1qHtLUThnJII64x3rbnQvA6jqVIqzoV5AxdIsKigEgjG04G4fnXJi5csdjrwceae9i7P4gWLT1kfT7hpXby1iXG4v3H69a4nXdVlvIZf8ARmgYHBXJJX68c/hXQ3N24vLSMQ3BkWRmlbZhFBP97vwKq+L9RgttOdY9peXhQBnmuKnK0lpuehVTcXroji9Hgmm1W0fYQobzST6A/wCNdv5vPWues5EtIrC0JUyxWzPJg5wztux9QMVcW77Zr1Izujx5xszXEwqPW/DQ1Gw067SVlmmuBCUyMBGz8314Jqkk+cc102m69aXEEGmOkgvOGTEZKkL/ABFu3BrLETlGKcTXDxi5WkR3d7f6D5NtYabDJajbHEuHJb6kcCrFxqNjYwJqeo28lvPLH5axbt5HqFA/nW6zDyiCoJrmdSmju9as7Uo2UhlMqtGRt3DGM9ORXm8ykenyOOzPPvFdxbXupvd2kpKyEbkdCrA/Q/St3R1ePSbRHxuEY49O9ZPizT7SHUbaysMmWTjBOcZ7D2roU+UBf7oxXq0GnBWPIrpqbuOpaYWpN3PtWtzI57xHqp8w2VuflT/Wt6n0/CsHeGjIUncT0JrbGiy6jrd+NyRqgMgLttBJ+6MmvSbDw/p0OlQQz2MFwsSZTcuST3OR6muWriIwaR10sPKabPE2H41qaJqr2dwkcrn7O5CkHnb71X1QQxX8xth+5Lna3Y1RZyVb6V0KV1c55Kzsei7h1HSkJ5qK1XFnAD1Ea/yqTpRcQE0nWg0gpCNgrjvQFpWP40qirATbR2zT8Vm6vq8OloqKBNdSfdizgAf3mPYfzpXsOxohTjNLjiuKk8V38kxVZI4k6fJGOPz5rQt/FDwDF+Fl258xoRyPTjpS5h8p0mM8GquyO1v0kl/1E/7txnADdQf0qxbTx3VvHPC26ORQyn2NQapEstk6SYK5XOTjvj+tRVjzQaLoycZpov3liPJEkl5KIUGSPMwCPeuA1y/GqXRW3+YJ91FyQijuTWqPCl3qaokd/N5Y+VllOQPpW9N4ftNI0N7O0jDyOMPIfvOx4rzlKFJ73Z6UlOqtrI4KzX7JCS20u3OQaeb054NXPEejvorIrSIARwhYbvy64rDjWWU/Ip579q9CElNcyPPlBxfKzXTUfLiLseg/WtnwRd3OqeJ5CVWMxWr7PQEsv+FcuI0lkYbjtTge/vXc/DHTgZ7zUGfIDG3VQPYMST+OKzrSXIy6UffR2Fu41C3JDPG6MUZQxVkI7Gue8QTvpqTvNdMyiIhUYZO7tz6da1tb0w3LmezvJbG66GVDw47BhXmWuWur3dzIt1cNdLF/y0/hrhpU1J3uehUqyjG1i1oRs9RunumZpL9GOd3AUdAVH9a3G61wenmSwukuI2w3b3Brtra6S8t0lXjI5HofSvUjZaI8iSb1Y80xzhTjk0O3vUMkyRqWkdVX1Jp3Elc3rfT7S5ab7LgGUR7nHOWCgHrQsUnhzTpBHMZ5ZpFRInOFDse2Ogxyar+G7+Eac1xyVDHOFyRz6CjVbpJr60dbyFoIX80xmM+Zn36fyryZN8zT2PZilyKRyfiK1mjM0M9pbbkwS1tGUX8DnH6VhaLY/btQCuD5SDe4Hf0FdD4u1/7XH9nhPy5+Yg/5zTPDdqIdOM3AaX5iT6Dp/jXfQb5NUebiEubRm1jpjpSGqE2u2Nvw0pZh2Rc/rSQa5ZXJAWYIScYk+WtrnPYvZoFJnNOHSi4jZPFGaM5pQAasCK8uhZWU1wQD5a5Cnuew/OuN0+0vdXujftBNcsZDv8pcnOPT6V0viKNn0C72KzBFDMR2AI5Nb/gDT5LLQozIAJJT5hGex5GfwrCvU5InTQp87PMY7CSO7kgnieFnHyiQFMcg55qAZ/tJ0RsAsykuf517n4msl1HTUVIsTIfvEAnFeSw6SZbSW5m3Q3kcmORgMvrj86yhXT3LlRa2IdG8RnSrOa3kjach8xDOAPX8PSkfWbvW7+GO4kihgVtyqDtUHsSTWLJt81hGcqCcH2pCcCuh6qxhF2lc9Ql1jSdLZS1/CQw3MsZ3tnHQAVgav4/lmIj0q1EK5/1snzP+HYfrXH7s9TUkfLVzRwsI6vU6pYqUtFoTyLJcXLTXkjzTOcu7nJJ+tKfljITgCplAwW6mm7QWI/hNacxnYhgAKN616Z8Mbi1OhS2IKi6SRpGBPLg85A9ulefRwxxRv975s7ceuP5UxZWtbhSjsMd1OCM9amUedWHGXI7ntFxC7sUCEk9ARXOa3BbWcDw3FxBbl1J2uwDHjkgda85uNVv5HkVr67IzwDM3T86ruWijBLZkmGSe4X0/Hr9MVlHDNbs1liU1sWdTuLOS/wA2CuLcIqgsMZIHJx2plrqU9jkxgMp+8p71XWMi3Eh5JJ/KoXlX+JgPxrpS7HK33Olt9Vhvgqwq3mscCPvVO/LXt4LZGV5AyxwxoN2WPBJHrmufV9zErkc5Fd38J/st344gN3sEkETyRbuN8nAH1PJpyTuCaSLumad/wh891p9+skuDvkKryD6j278dqwvEWtWZuS2nzSSuV27n5C/TNe4+I/C1t4gEbOzRTxfdkjAyR6H1FcpqHwr0i0029vma6nu4oXeNeNu4Dg7QOaw9l7/MzZYhcnKjxV43kkhjUfvwd2w9vTPua0NW1WeO3W1ZUSZlHmlDwAe2KW10mJrzy1nZ2L/NIOB7nnms7U/OuL83M0MkUU5zEWUgFRwMHvW0ZK9kZSTtcrCLLIr5B7fSlktSmSSPpXZeDfCln4g1AXErSm3g69g7eldTrnw301raY2ksqSPymeQp9KiVeMXYtUZSVzz7QdXygtJiC4GIz6j0rdEprmNa0O70K4Rbgp83KNH0OK2Le5Z7eNnADFQSPetU01dGDTTszrytJtPapSBSitTMq377dD1BCoO+IDBHUbhn9K6IaONQsbdoLue1IRceU+3HA59+OKxyoKkdiMGui0i8j+wKjtgKMdK4sVGzUjuwkrpxIpf7StLKG3trpLm5lcos90Pugc5IXqQPzrjPFB1p9JZtTitwsTjMsQ2A57AV10ty0ur2UYigaCEO7TeeMsTwAE65+tch451ePVb9NMhceTAS8zbjyR2H0rmpr3lodNSyizgQm04zQOaRnBdsHjNIHG4c16djy7jmIAqSFcLn1qNhkj3qaRzBEVXrik9Sk7FkOoQc846VELmMuFVufcYqtblljdjjcfX0qBzzn1oVMl1GbSOrYXIJFJexbCh9VrMtJQrgN0P6VrXREthE46o2M+zdP1H61DjystT5kQeUsqpcM275T5ik7SCDhQPXIwfzqq2CS8rYUda3odO09vB8l62pgXhuf+PfySei8Ln3Bzu6DpWBKNzDPQc/jVBcS4upJ4Fi2pHCnQbeT9T3qExrjHFWLaKO6Yoz7WI4HqarTh4pNr9RxwOlNb2RDfViBRkdqu6PfvpmuWV5GdrwTLJn6Hn9KzkcluT16VIw+bB4J7im0K9z63jdZEV0IKsAQR6GmzzJbwvNIcJGpdj7AZNY/g2//tDwXpF27As9qm4j1Awf5VU17VU1HTrixt1by7iNo2lzg4I5xWM5xhqyoU5TdkeISMPNnukXeZPMmlA6dzz7e9eg6lpEWt+HLKKMQCAvHImU5VOCSD2JFYl74cg02eWWLaFeFtkJ5wQp+bnrk+veuq0479Ntm5KGJRjPQgVy1fhjNHoUbNuDFulurLTsaXFgoPlVAv8AI8VnWmtazc2s0uo6fFFDAGLzRvkYHJJH+FbRLFCMn8KzfEeoQ2Gg3qXLiLzLd403DhiykYHvXPF392x0SjbVM838QanbeIdTVoPMMEakBiu3d71EGwOOlZkN4FuFjUDBVVOPUVdLH1r1Yx5Y2R5E5c0rnoRT5sVPa2U1y5WNOF6seAKdgbgMV0ljAsNoh24JGW+taxd3YxeiMldCY8PKAR121VjuI9NvbqF0kmtlIBKjlDjP4iujVSFOeprNNjKskoVFdXOd2OfzpV6XPCyLoVfZzuzmdQ1qCWRk0K3nnv3BRSQwEQ9ctVOw8AS3MUs+pTkTSLtCxnhO/XvXdRad5YMkmASOgArRgtQse0LyTzUU6MaUbsupiJVZWR4LrfhDVtDMklxB5luv/LeHlPx7j8axRDNIFKIzbumBX0Ze6fuBGSCBjkZB9iD2rz3UdEsItVAjQQFjnywSFJ9V9PpWf1mLvyjWGkrNnJWeii3spbrUC5ZRtiiU4+Y9CT6d8VR+wX97JEtvbTyPclhFtT7+3rg/hXYeKLNLKwswJC3msx2nrwP/AK9bHgG/tJtPhtHcNfWksnlxspyIm5JB6YycVCrNR9puaOim+Q4G30zUILhbW4sZ43kwFSSE/Ofb/wCtVe+0LVLUzSS6ZeJHF99jCwC/jivdZ/DNhc3iXrR4kUcYYjBznPXrxWT4l/tO8vbmy0+8kgighjYpEmWkLHnJ+g6d6SxTb2F9X0PE2iaJwrrgkDr71pxyo1q0Kkj5cYz1xik1W1e0vmhmULKOWUHOPb61SyVOc11XUlc59YssAYqvdMVX609HLNg1O9u92Y4oYjI/JwOtToi9WippysbpXUE7eRgc1oG1fUJ4oEt5vNlbZGgHLMTgDn36+lXNF0S81TUP7MhtW3EgT5+Uxrnk816pqOg6GILb+1dV+zTwhQXjl2HeOA2eSrYAGe9Z1KqUtBxpNrU8TutDvbSaeKS2l3QyNG5VcqCpweR9R+dVIyNvAwRwa9q1y18MwaTJd3d9kXTh1ujIWeR1GMjHX39e9eS6itut8/2ZXEJ5XeuDj6UUqzqaNDnS5NUz2v4M3bXPgMwyMT9mupIwSeg4bj/vo0t6/wBmuisLJMFP31Pyn8fWuB8E6vcWumzaXbsSLqbzCiD5mO0DH0wM13aaVeiMAKoJA+YtnH4U5+xuvaMIe1V+RGDMJn1JFu0kJlViW6rtOQce3PH0p2mX0lnYm2uDtZB1PQOOv4Gr13bSxTkXO7DNuDE5qhrPkW8DXE/MUi7XI7DHf8O4/pW84wrU7LYyhOdKpfqaVjqtrqaNFHcKkoHzIzbW+v096888Z3skVy9itxLKEbeQJy6e3XuKpxaXe63qL2VvOjpbrvEjt/BnjGOvFPl8H38DEACUEkAhufxzXJSwyg+a511MU5R5Ucymd5OSD61rwyiWMHknvUJ09zcPFt+dGKsBzgir/wDwjUxjUwyhSeockV0SqR2ZyRhLoeoQJvvETGctiunVDsx2BxmsXSYDLqKtxhBmtySQQtIWOFOP0rKNXlqG3sr09SO9u7XTrKS8vZlhgj4LEZJJ6AAdTUFhewalaLc2UnmQyg4bGOnHT6g1ifEaI/2NpSzXcSQTXBLNGpYKMfeHPzYGag8J6raXsaabYWE5itFws7vjJzklsDAYk5xmur2qT12MFSclodRIwFsu7qACfrmtCIYUZ61ixy/apEjjBcFyCSfvKD1rcUEDmuPFVOayR0UKfK22QXZyprzXxdcxwXkDsQAkgY/TPJr0S9JKsR6V5nfxJrniSa289YoIP3bSN2Y1y0o3mdU3amZvirz7jV7W08uRplgXy4l+YtuycgDrnitbwzoV5oOopeX2xHMZVoFO5gpOck/h0FdDDbR6bCtvbQLCAnll8fOwB7t/hxWNqOspZ3iEuoy6hy3JILYOP1r0HQUadjiVVyndHZ3GqQpar8sjLIAQ8bhSPpk81y02u/YJdVvZrpppJAqxb4gm3A4GBwetX9QuL7SNNL2NlDqNm33oCMsuf7o7j2rh9Sge9v1skgUX7nMsScR2/wDsLjgkdz68Vw0qTl6HdOaivM5e5ne5uHlkOXdix+tQ4Oea29Y8PXGkRwPKpLSA79qkqpzxz9Ky/L3E5rv20OG19SFR8wxW34bvbew1+xnvmK26SgyNjgD1PsDgmseMcg+tWo494I4/GolqrFw0d0e1W2kiz8TxajalZ7e8tm3zBgctkEEY7Y4zWhd6Dpt/Os8lrC0oyN7Lk4IweDxXGfDCxkXRb25WJDJ5uIZT/EoHzKCe2c8etdpZ3yT5MRO5ThkPBU+hFcMlyux0xXMjO199GtVsvtBtYzbyiKNGAyA/BwOx6GvJfHEcMfimeK0AESKoyDnJ7nP1r1XxPcXn9myt9mV1X5iwgDqMd8lv1xXi19cm7v5Js5Dt19q2oJ81yKytCx33wu0lcSXrjLE4Gewr1eONTFniuM8CWgtNBhYn/WdDXXxOQPY1hN3m2yuVqKSM3U7Tzg2Pvj7uemfeuQzunaHoCTtRuQCPvIfb+hrtdQmSMZkYAMcDNedRXyNrGsMXIEEqzgbc84Kn8xxW+Fk1Jx6EYiN4qXUrx2C6T4gW4tcC3ePYBj7iE4AP+6wxn0IroY1ELyu5ICguxIzwOT/KsHU3NrcRtKyM0UipcxKwOzcASD+n5Vq69efZfD2oyqys0kPlrg9C5A5/DNd8GnFs45xaaPPdKn87VGd+DIxY5Pqc13MelCZQd4UYrzf5oZFdG2nqCK6PT/GD2tqI7mFpnHRg2OK46kHJ3R1U5KKsz0uxVreIpHnzH+UH0Hc1bmu7CKexs7yYoLhioAbBGFJyfQdBn3rGm1F7e5icqqp9089e/etB47XUVjkliSUryjEcr9DWCdndnZKHMuVGzqB02S0g01o47m12HcgUOpUdAT2yfxqjBptnDprWcUIht2zmOIlOp56VXjdbWMIEAVRwFGAKjbXLVWxJNHF67zgCnKo5smnh1TRpWMEFqxECFQAF5PQdhV4yjFZdjOssQkjYOj8hh0IqaWcIhJ7Vm5NvUbpLoUtf1NNOsJZ2bAVTj64rzSyLW2gXeovxLIzSIT6ngGr3jvWjcyjT4WyMhnx+grP1OTztPstJtxukldFwvpnk110Kel2Y1pWdkdLpD3cGl29pIA9qsKhp5HO9WbuP5c9KwJoTe+J1WKzF0bc+YsUh2hlAJyx9O/NdgkXmhYo0SUnHAPHXisMWsN81zI4dPtMjElX2ExqdiZ9c7SfTmuxxvoccXZ3M/UvEN5bWczJMYJZgESG1BKKp+8S3PJ6YFXPCGkSWltJeXasLmduA3UL/APXrasdNgt4xtiACdN3Jz65qxLuDZAP0qqdFR1Jq1XLQiubdbu2aO4RXiOcbv6Vw2seGH08m5tiXtjncD1j+vtXfHLFVb+EVDe232iBolfaW6Z6Z96dSmnqRCdjyS3ikllSGGNpJGOFRRkmuq0rw8tuyyakEkP8AzwByB9SOtaHhfSJ1W4Nvo935okaN5sqRwegyeBWhdQS20mLiKSJucCRSM/T1rCKi+p2RRtaJr8djbpaSwqlsg2oYlxsH071a1Jba5P2u2vTDcIPklibGT6MO4+tciku5to5zRcSBEZsEDvt7VNTDxlqtDWMnHcw/Efi3WbrfZTXeYhlW8tQoauYiA3rnrmtK/s7q4Nxc7JBEhGC/HB6fhWdbxN5q5ByTRGCirIynqz0PSvEF9ZaStvBsdRjakgyc+xr0yynE9sjrzuUEV5TpibLaNj1bPX0ziu88O3gNosOeY+Pw7VjXppJSRpD3m0SeIJWkgNv5Ry5xyeCPX+v4VymraJJpkAubMhprny4pucDO4fN7dTXdXlutwSxPbpXG+LJTa6NcQySbgw4yOhz1zXPGVnobct0VdcsEi8UXMVwEC3kSTLIDggD5Wz+WazrtYtU07QrCO8jabUJk37AfuLnPtmq17aaj4g0WG9gxcSxRtHtz8xXpx6njpUfhS4jt/HmmQOXkjtLcxcjIjcrljjsMk11Qlam12OecLzuYWtafJpOoz2cvLRSFQ394dj+VZ/Jr074j6Na3NrJqUEqrPGBlO7j/AOtXluSD0p0pc0SakeVnpV1f2d3bPDc7XRuo9+1R6Trx0u5W3mfMLn5C55IpsHheUs0t9fxwqDk+WnAH1NdNpGkWEOkMsVlBfrcZc3FxFI28dBg44GPShULqxTxFjRgnhuYw6kEGiSwglZWeKJypyNyBv51zVxZX2gb5bXfLa54QnJQY98E81saVrsF+gAcbu4zXNOjKD0OqnXjNGrDCsEYVOB1x2FYniLWk061dix3DoB3Nat7fQW1s8jSBVUcn0ryvxDqTazqISPlAeAKmnDneo5z5UUIBNqOoSXMiswLZJx0rW0QPN4luEVWzHAAWDBdq7gSMnpnp+damk+G/s1sJJHaOQjhgTx+HeneE7YNc6ndSIAHlERYcZCjJ+mc16UY2PPqS0ZteTK9sYpJ0WeZSirEmPLUkAkHqSAScmpVgEci+W2I84VTyOAAPyAxU1usU18xfLPFBwRwRubA5/wCAmpo42TCsFJA4YLg/pWi3OZvQr3LELBFA6whWIKgEmTv36etQzakttJDax3Ky3cx5iBDGOMAks3pngCrs1sjRb5ASVbjkgE+4rNjiRWLqEGSThVA9u1XqGjJjzznnj8akA3n09qg81chAeQM4PcU77XDG6JJLGkjnAUsMn8KttEWZraLffZrgxS48uR+D/db/AArpb+ztry0MV1EHQjkHt7j0NcaV3DK8jua6DTdU+02vkyH97GOfUj1rz8TTcXzxOmlLmsjzfVbdtG1h4GbcsbjacYyp6GpJNkcjyNgJtzg1H8Q7ndriRRgl5EWPAHU7uKpatOWlito2zkfMR2Na0p3gmzqktSZsXljqJb70kW4jt04/lWFEkBjtSAN5uFUn2Irp7e3WCwCEnfMAvrntXFS74GxnJilG30yD/wDWq5aWJvqdpHbmOOIZUBUOM/WtjR55LWYSytEEOFYLnj0OaqrKlzbwqyAkryD25q7DCFiZRFHgjBGacqanFoyVVxlc6xWVlPeuW8WaQ2q2xgjIUuRye3vWnpF2RH5MxO9OM+o7Vbu1G9ZP4Qa8eScJeaPRjaXozntN0ZdAsvKhuZHXqTJjOfwqnc61Z6RHIYI082TO9gOWPue9VfEXiOS2d4ogN4756VxE93JcyM0rEk1tTpuWsjOpNR0Ra1bW7jUWYO7FT29qxG4YjFWMc1HIDkEd664pR2OaTctz2GPa7hXICHqT0FOt7a3gkXzrYXKnnz0YAD2Cg9KasbO5WIZ56EYNToY7XcRBvlbAyBgf4ZrrdLk3Z5yq3NIyW8K+W0W2M9Aw+U/SsPVfDNtdM13p5FvOOS0PAP1FaP21oQo8pGA7E5oN7Gx3fYUDf3g23+lDpuS2HGqovRnAa1carIq2MkI2g/8ALMHLn1qxoGhLC5nvYtko5UTqVA/4EOPzrt3ubeQjzoAD69cUrSRTJiIh9v5j2rL2PKbvEcyM68vkgt1Mdk9w/aJ3Ef5E/e+g5qronmJosc175cM1wzzyKRtCjOTx7Lj6Ulxc2x1SO0+zXJNwwRmKgRk+hBPP5VieItVGp30WlaYgaVm8gzDPzEnlR22gjk98elLmtqK19Do9Buv7QsZdROFF3OxiXpiJPkQfoT+NaylVYZP3v0xVCytk03T4NPiy8dumwMQPm9T+JzU8cZd1jDYParinbUxk03oRX7usTgDoDVC1mSWASqwZD0I6H/PNUvEk5kaHSopcy3EoDgH7qDk/nV8x+TDshjUBUCjaOSB0zT5rsu1o6mPPdyG8uXiJLIoSMBN2W+lQ2uoWw1SH7XAY7mZeWaPOG7BSP4a0rLTplWRnYIZD9T9amGl2UV6l2YWadPuuWJxxipSb1Kc4ouJF8p2SEA88c1KZWgKyp99PbFVtrRHMDBQf+WZHy/4io57/AOzRqlwuHcZVQdxP/wBarkk1ZkQve6Of8RI934pjljfZviDB/wC72OPftUNvbC61nbEu2C3XbmotXvNmpRy/eCDGB784pIp7u+/cWcPkI3Lv6CuenZKx33urmxbyi91IGLPkWwKg9mc9fyH865GVfMluG7LKW/WuzgSOxt0hi4UfqfWud0i0N3dXcWM5DE/nVVXZXFHVm/pzSNpsE2MgyMgx/EBjkfnWja3KMCc8ZxyK4vw+bv8AtWOxWa6EWWLRRybRwOSc8DpXXWck9vFJtuCckAb1BGPX3pwnfQxnHqTTSNEWnhUswJ+XswFUrzxrH/ZjBXCXH3fLwdwNXJbyRIwA0bPuI8tUYYHXPpWJrOli/VGjtQkgBy2cEnPpWdSipu5pTquKscldXMtzIzsxJY5OariNw2MHPWt2PRGiYm6jVEA5d5cY/Q5olazWeEQtu28krnj8xStYbdzFKkAcdaYy7/bFXtQjNvdz22B5aSHiq233oEeuwsrHAyeep7VYA2R5PzE8571hieRZl56sOlaJd5OAQMV6qipM8WUnEJZGZvunH0pNzIucn86mjjyOTzUc6s4wSMinLQUXdlae4Vslhg+1Z8zkSFgzR+X8xdOCB3xU0qNu4I4rI1SSYMLPKbTIAW25OT0/AZrmquyO6itbEOparMITPKircHclvIGwQCMMSOmQOAfUn0qTwhpot7tr+XG6OPEYJ6M39QP51HDZC91sxykeVGPLjX0A45/HJ/GttkeyQpDsALFyQOc1yR1ZvNq1jUScPITlcLkkVCLsNl4myc/K47Vj71uysRBwzZcnqe9anDRjy1CgcAV0R1OWWg+DQIpNcu9WUjy5Y9yKRyrY+bH4g/nU6OrSyIvUqcYqudWk06ylQKGVlbHsSKzl1mT+zYrry0Ei5VsdyCRmsY3jUaexrJqUE+poLOMfNgYqObULaAgzyqmT0Y8n8K5e/wBeuVVhHhHJ++Ov4elZMd/M4cPh2c8s/J/OqdUcaF9zrb3xLbWuRbD7Q5/BR+PeuZutSmu52klPzNxgdqpFmd/mYmuu8MeFItQInuJMoOdo61hVq2V2dNKkuhzD5KB3BBDDHFbdvfmG1VtrtnsozW1430W2sdFjlt0CbZVUge4NcxZRO0YZGAPoelKhPmVzWUbOxNLqoZ/nDr/vDFXfB8Qk11hjKyKeagltroReYXhIHYqea1fA9vJL4rmVzGot4MgIMA5qq9+Rkxeo2+0Eab4puXKj7PLFvTPck/MP0q6hGz5Vx6cV0niazEliZcgPCdynH4GuYTPPPUZzWmCnzQ9DnxCtIcAwBIYlieUHA2+uf0xSTiSTgcAdCOKiEzJOAAME4P0qxJbug3GTI7DH9a6eVGPMzKmsy7g/u2I7lc4/M1WuNPE6t5qjIHBVBnNaskDFs4Qbjgdahu4TbOh3kgnoKz5EaKoznNW053vVMUfMoQ57MxHP61ktC8ZIZTkdq6rWbh4NNV1PKynH4qauWuiWWqWNuZldHSMDfGcEjHQ1lKGuhSqW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EAYABgAAD/2wBDAAoHBwkHBgoJCAkLCwoMDxkQDw4ODx4WFxIZJCAmJSMgIyIoLTkwKCo2KyIjMkQyNjs9QEBAJjBGS0U+Sjk/QD3/2wBDAQsLCw8NDx0QEB09KSMpPT09PT09PT09PT09PT09PT09PT09PT09PT09PT09PT09PT09PT09PT09PT09PT09PT3/wAARCACuAN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BN3ajOaTjd1pNwGea6LiA570u6m7qM0XAeDQSaRTSk0XAa8yW8bSynCINxNcpeeJ5pSViAiJOCwGWAra8RSbNFmAJBJUZ9s1h6Non9rWsrq2JWO1M9B9azqTUVdmlKnzuyMqZy2QJQQfm6/wA6Wx1SfTZQ8LZBPzIejD0rt4Ph/bxxH7TdyMcfdjAAzWLr/h21s4z9nJDL6nOaxjiIN2RvLCzSuzd0+/i1C0SeJuo+Ze6H0NWc1wvh/UXsNSWPBZJyI2Hv2NdwG6V0I43EfRkLksQABkk9hSbhWL4n1A21gkCZ33BIY+ijr+dF7DUdSjqviiSeTyrIlIgMbjjL+/sK5+a6lFx5pfMo75qzY6fdXxIhtpJkJ2jYOregP861LzwZc2skSlhJLIM7I+QO3Xv9aydWKdmbqlJq6RDY+JpGKRTIpJIUYODn+VdCCTgmuEv7KSxupLab5ZI22nB6Gu1sZvPsLeU9XjUk++K0VmYyjZ2ZY30GkozTJAdaDSZOTjsMms291u1s325MrjqFPA/GkVa5oE80ViweJ7SV1EivET1JGQK2FkV0DqcgjINArCmmHrSlqaTzQAGo8U80gxQFjSOcUD3p+OaNuadwEzSikxSqKLjHUE0cmjBouBQ12BrnS5FXqCG4PXFUPDq6hp1qHtLUThnJII64x3rbnQvA6jqVIqzoV5AxdIsKigEgjG04G4fnXJi5csdjrwceae9i7P4gWLT1kfT7hpXby1iXG4v3H69a4nXdVlvIZf8ARmgYHBXJJX68c/hXQ3N24vLSMQ3BkWRmlbZhFBP97vwKq+L9RgttOdY9peXhQBnmuKnK0lpuehVTcXroji9Hgmm1W0fYQobzST6A/wCNdv5vPWues5EtIrC0JUyxWzPJg5wztux9QMVcW77Zr1Izujx5xszXEwqPW/DQ1Gw067SVlmmuBCUyMBGz8314Jqkk+cc102m69aXEEGmOkgvOGTEZKkL/ABFu3BrLETlGKcTXDxi5WkR3d7f6D5NtYabDJajbHEuHJb6kcCrFxqNjYwJqeo28lvPLH5axbt5HqFA/nW6zDyiCoJrmdSmju9as7Uo2UhlMqtGRt3DGM9ORXm8ykenyOOzPPvFdxbXupvd2kpKyEbkdCrA/Q/St3R1ePSbRHxuEY49O9ZPizT7SHUbaysMmWTjBOcZ7D2roU+UBf7oxXq0GnBWPIrpqbuOpaYWpN3PtWtzI57xHqp8w2VuflT/Wt6n0/CsHeGjIUncT0JrbGiy6jrd+NyRqgMgLttBJ+6MmvSbDw/p0OlQQz2MFwsSZTcuST3OR6muWriIwaR10sPKabPE2H41qaJqr2dwkcrn7O5CkHnb71X1QQxX8xth+5Lna3Y1RZyVb6V0KV1c55Kzsei7h1HSkJ5qK1XFnAD1Ea/yqTpRcQE0nWg0gpCNgrjvQFpWP40qirATbR2zT8Vm6vq8OloqKBNdSfdizgAf3mPYfzpXsOxohTjNLjiuKk8V38kxVZI4k6fJGOPz5rQt/FDwDF+Fl258xoRyPTjpS5h8p0mM8GquyO1v0kl/1E/7txnADdQf0qxbTx3VvHPC26ORQyn2NQapEstk6SYK5XOTjvj+tRVjzQaLoycZpov3liPJEkl5KIUGSPMwCPeuA1y/GqXRW3+YJ91FyQijuTWqPCl3qaokd/N5Y+VllOQPpW9N4ftNI0N7O0jDyOMPIfvOx4rzlKFJ73Z6UlOqtrI4KzX7JCS20u3OQaeb054NXPEejvorIrSIARwhYbvy64rDjWWU/Ip579q9CElNcyPPlBxfKzXTUfLiLseg/WtnwRd3OqeJ5CVWMxWr7PQEsv+FcuI0lkYbjtTge/vXc/DHTgZ7zUGfIDG3VQPYMST+OKzrSXIy6UffR2Fu41C3JDPG6MUZQxVkI7Gue8QTvpqTvNdMyiIhUYZO7tz6da1tb0w3LmezvJbG66GVDw47BhXmWuWur3dzIt1cNdLF/y0/hrhpU1J3uehUqyjG1i1oRs9RunumZpL9GOd3AUdAVH9a3G61wenmSwukuI2w3b3Brtra6S8t0lXjI5HofSvUjZaI8iSb1Y80xzhTjk0O3vUMkyRqWkdVX1Jp3Elc3rfT7S5ab7LgGUR7nHOWCgHrQsUnhzTpBHMZ5ZpFRInOFDse2Ogxyar+G7+Eac1xyVDHOFyRz6CjVbpJr60dbyFoIX80xmM+Zn36fyryZN8zT2PZilyKRyfiK1mjM0M9pbbkwS1tGUX8DnH6VhaLY/btQCuD5SDe4Hf0FdD4u1/7XH9nhPy5+Yg/5zTPDdqIdOM3AaX5iT6Dp/jXfQb5NUebiEubRm1jpjpSGqE2u2Nvw0pZh2Rc/rSQa5ZXJAWYIScYk+WtrnPYvZoFJnNOHSi4jZPFGaM5pQAasCK8uhZWU1wQD5a5Cnuew/OuN0+0vdXujftBNcsZDv8pcnOPT6V0viKNn0C72KzBFDMR2AI5Nb/gDT5LLQozIAJJT5hGex5GfwrCvU5InTQp87PMY7CSO7kgnieFnHyiQFMcg55qAZ/tJ0RsAsykuf517n4msl1HTUVIsTIfvEAnFeSw6SZbSW5m3Q3kcmORgMvrj86yhXT3LlRa2IdG8RnSrOa3kjach8xDOAPX8PSkfWbvW7+GO4kihgVtyqDtUHsSTWLJt81hGcqCcH2pCcCuh6qxhF2lc9Ql1jSdLZS1/CQw3MsZ3tnHQAVgav4/lmIj0q1EK5/1snzP+HYfrXH7s9TUkfLVzRwsI6vU6pYqUtFoTyLJcXLTXkjzTOcu7nJJ+tKfljITgCplAwW6mm7QWI/hNacxnYhgAKN616Z8Mbi1OhS2IKi6SRpGBPLg85A9ulefRwxxRv975s7ceuP5UxZWtbhSjsMd1OCM9amUedWHGXI7ntFxC7sUCEk9ARXOa3BbWcDw3FxBbl1J2uwDHjkgda85uNVv5HkVr67IzwDM3T86ruWijBLZkmGSe4X0/Hr9MVlHDNbs1liU1sWdTuLOS/wA2CuLcIqgsMZIHJx2plrqU9jkxgMp+8p71XWMi3Eh5JJ/KoXlX+JgPxrpS7HK33Olt9Vhvgqwq3mscCPvVO/LXt4LZGV5AyxwxoN2WPBJHrmufV9zErkc5Fd38J/st344gN3sEkETyRbuN8nAH1PJpyTuCaSLumad/wh891p9+skuDvkKryD6j278dqwvEWtWZuS2nzSSuV27n5C/TNe4+I/C1t4gEbOzRTxfdkjAyR6H1FcpqHwr0i0029vma6nu4oXeNeNu4Dg7QOaw9l7/MzZYhcnKjxV43kkhjUfvwd2w9vTPua0NW1WeO3W1ZUSZlHmlDwAe2KW10mJrzy1nZ2L/NIOB7nnms7U/OuL83M0MkUU5zEWUgFRwMHvW0ZK9kZSTtcrCLLIr5B7fSlktSmSSPpXZeDfCln4g1AXErSm3g69g7eldTrnw301raY2ksqSPymeQp9KiVeMXYtUZSVzz7QdXygtJiC4GIz6j0rdEprmNa0O70K4Rbgp83KNH0OK2Le5Z7eNnADFQSPetU01dGDTTszrytJtPapSBSitTMq377dD1BCoO+IDBHUbhn9K6IaONQsbdoLue1IRceU+3HA59+OKxyoKkdiMGui0i8j+wKjtgKMdK4sVGzUjuwkrpxIpf7StLKG3trpLm5lcos90Pugc5IXqQPzrjPFB1p9JZtTitwsTjMsQ2A57AV10ty0ur2UYigaCEO7TeeMsTwAE65+tch451ePVb9NMhceTAS8zbjyR2H0rmpr3lodNSyizgQm04zQOaRnBdsHjNIHG4c16djy7jmIAqSFcLn1qNhkj3qaRzBEVXrik9Sk7FkOoQc846VELmMuFVufcYqtblljdjjcfX0qBzzn1oVMl1GbSOrYXIJFJexbCh9VrMtJQrgN0P6VrXREthE46o2M+zdP1H61DjystT5kQeUsqpcM275T5ik7SCDhQPXIwfzqq2CS8rYUda3odO09vB8l62pgXhuf+PfySei8Ln3Bzu6DpWBKNzDPQc/jVBcS4upJ4Fi2pHCnQbeT9T3qExrjHFWLaKO6Yoz7WI4HqarTh4pNr9RxwOlNb2RDfViBRkdqu6PfvpmuWV5GdrwTLJn6Hn9KzkcluT16VIw+bB4J7im0K9z63jdZEV0IKsAQR6GmzzJbwvNIcJGpdj7AZNY/g2//tDwXpF27As9qm4j1Awf5VU17VU1HTrixt1by7iNo2lzg4I5xWM5xhqyoU5TdkeISMPNnukXeZPMmlA6dzz7e9eg6lpEWt+HLKKMQCAvHImU5VOCSD2JFYl74cg02eWWLaFeFtkJ5wQp+bnrk+veuq0479Ntm5KGJRjPQgVy1fhjNHoUbNuDFulurLTsaXFgoPlVAv8AI8VnWmtazc2s0uo6fFFDAGLzRvkYHJJH+FbRLFCMn8KzfEeoQ2Gg3qXLiLzLd403DhiykYHvXPF392x0SjbVM838QanbeIdTVoPMMEakBiu3d71EGwOOlZkN4FuFjUDBVVOPUVdLH1r1Yx5Y2R5E5c0rnoRT5sVPa2U1y5WNOF6seAKdgbgMV0ljAsNoh24JGW+taxd3YxeiMldCY8PKAR121VjuI9NvbqF0kmtlIBKjlDjP4iujVSFOeprNNjKskoVFdXOd2OfzpV6XPCyLoVfZzuzmdQ1qCWRk0K3nnv3BRSQwEQ9ctVOw8AS3MUs+pTkTSLtCxnhO/XvXdRad5YMkmASOgArRgtQse0LyTzUU6MaUbsupiJVZWR4LrfhDVtDMklxB5luv/LeHlPx7j8axRDNIFKIzbumBX0Ze6fuBGSCBjkZB9iD2rz3UdEsItVAjQQFjnywSFJ9V9PpWf1mLvyjWGkrNnJWeii3spbrUC5ZRtiiU4+Y9CT6d8VR+wX97JEtvbTyPclhFtT7+3rg/hXYeKLNLKwswJC3msx2nrwP/AK9bHgG/tJtPhtHcNfWksnlxspyIm5JB6YycVCrNR9puaOim+Q4G30zUILhbW4sZ43kwFSSE/Ofb/wCtVe+0LVLUzSS6ZeJHF99jCwC/jivdZ/DNhc3iXrR4kUcYYjBznPXrxWT4l/tO8vbmy0+8kgighjYpEmWkLHnJ+g6d6SxTb2F9X0PE2iaJwrrgkDr71pxyo1q0Kkj5cYz1xik1W1e0vmhmULKOWUHOPb61SyVOc11XUlc59YssAYqvdMVX609HLNg1O9u92Y4oYjI/JwOtToi9WippysbpXUE7eRgc1oG1fUJ4oEt5vNlbZGgHLMTgDn36+lXNF0S81TUP7MhtW3EgT5+Uxrnk816pqOg6GILb+1dV+zTwhQXjl2HeOA2eSrYAGe9Z1KqUtBxpNrU8TutDvbSaeKS2l3QyNG5VcqCpweR9R+dVIyNvAwRwa9q1y18MwaTJd3d9kXTh1ujIWeR1GMjHX39e9eS6itut8/2ZXEJ5XeuDj6UUqzqaNDnS5NUz2v4M3bXPgMwyMT9mupIwSeg4bj/vo0t6/wBmuisLJMFP31Pyn8fWuB8E6vcWumzaXbsSLqbzCiD5mO0DH0wM13aaVeiMAKoJA+YtnH4U5+xuvaMIe1V+RGDMJn1JFu0kJlViW6rtOQce3PH0p2mX0lnYm2uDtZB1PQOOv4Gr13bSxTkXO7DNuDE5qhrPkW8DXE/MUi7XI7DHf8O4/pW84wrU7LYyhOdKpfqaVjqtrqaNFHcKkoHzIzbW+v096888Z3skVy9itxLKEbeQJy6e3XuKpxaXe63qL2VvOjpbrvEjt/BnjGOvFPl8H38DEACUEkAhufxzXJSwyg+a511MU5R5Ucymd5OSD61rwyiWMHknvUJ09zcPFt+dGKsBzgir/wDwjUxjUwyhSeockV0SqR2ZyRhLoeoQJvvETGctiunVDsx2BxmsXSYDLqKtxhBmtySQQtIWOFOP0rKNXlqG3sr09SO9u7XTrKS8vZlhgj4LEZJJ6AAdTUFhewalaLc2UnmQyg4bGOnHT6g1ifEaI/2NpSzXcSQTXBLNGpYKMfeHPzYGag8J6raXsaabYWE5itFws7vjJzklsDAYk5xmur2qT12MFSclodRIwFsu7qACfrmtCIYUZ61ixy/apEjjBcFyCSfvKD1rcUEDmuPFVOayR0UKfK22QXZyprzXxdcxwXkDsQAkgY/TPJr0S9JKsR6V5nfxJrniSa289YoIP3bSN2Y1y0o3mdU3amZvirz7jV7W08uRplgXy4l+YtuycgDrnitbwzoV5oOopeX2xHMZVoFO5gpOck/h0FdDDbR6bCtvbQLCAnll8fOwB7t/hxWNqOspZ3iEuoy6hy3JILYOP1r0HQUadjiVVyndHZ3GqQpar8sjLIAQ8bhSPpk81y02u/YJdVvZrpppJAqxb4gm3A4GBwetX9QuL7SNNL2NlDqNm33oCMsuf7o7j2rh9Sge9v1skgUX7nMsScR2/wDsLjgkdz68Vw0qTl6HdOaivM5e5ne5uHlkOXdix+tQ4Oea29Y8PXGkRwPKpLSA79qkqpzxz9Ky/L3E5rv20OG19SFR8wxW34bvbew1+xnvmK26SgyNjgD1PsDgmseMcg+tWo494I4/GolqrFw0d0e1W2kiz8TxajalZ7e8tm3zBgctkEEY7Y4zWhd6Dpt/Os8lrC0oyN7Lk4IweDxXGfDCxkXRb25WJDJ5uIZT/EoHzKCe2c8etdpZ3yT5MRO5ThkPBU+hFcMlyux0xXMjO199GtVsvtBtYzbyiKNGAyA/BwOx6GvJfHEcMfimeK0AESKoyDnJ7nP1r1XxPcXn9myt9mV1X5iwgDqMd8lv1xXi19cm7v5Js5Dt19q2oJ81yKytCx33wu0lcSXrjLE4Gewr1eONTFniuM8CWgtNBhYn/WdDXXxOQPY1hN3m2yuVqKSM3U7Tzg2Pvj7uemfeuQzunaHoCTtRuQCPvIfb+hrtdQmSMZkYAMcDNedRXyNrGsMXIEEqzgbc84Kn8xxW+Fk1Jx6EYiN4qXUrx2C6T4gW4tcC3ePYBj7iE4AP+6wxn0IroY1ELyu5ICguxIzwOT/KsHU3NrcRtKyM0UipcxKwOzcASD+n5Vq69efZfD2oyqys0kPlrg9C5A5/DNd8GnFs45xaaPPdKn87VGd+DIxY5Pqc13MelCZQd4UYrzf5oZFdG2nqCK6PT/GD2tqI7mFpnHRg2OK46kHJ3R1U5KKsz0uxVreIpHnzH+UH0Hc1bmu7CKexs7yYoLhioAbBGFJyfQdBn3rGm1F7e5icqqp9089e/etB47XUVjkliSUryjEcr9DWCdndnZKHMuVGzqB02S0g01o47m12HcgUOpUdAT2yfxqjBptnDprWcUIht2zmOIlOp56VXjdbWMIEAVRwFGAKjbXLVWxJNHF67zgCnKo5smnh1TRpWMEFqxECFQAF5PQdhV4yjFZdjOssQkjYOj8hh0IqaWcIhJ7Vm5NvUbpLoUtf1NNOsJZ2bAVTj64rzSyLW2gXeovxLIzSIT6ngGr3jvWjcyjT4WyMhnx+grP1OTztPstJtxukldFwvpnk110Kel2Y1pWdkdLpD3cGl29pIA9qsKhp5HO9WbuP5c9KwJoTe+J1WKzF0bc+YsUh2hlAJyx9O/NdgkXmhYo0SUnHAPHXisMWsN81zI4dPtMjElX2ExqdiZ9c7SfTmuxxvoccXZ3M/UvEN5bWczJMYJZgESG1BKKp+8S3PJ6YFXPCGkSWltJeXasLmduA3UL/APXrasdNgt4xtiACdN3Jz65qxLuDZAP0qqdFR1Jq1XLQiubdbu2aO4RXiOcbv6Vw2seGH08m5tiXtjncD1j+vtXfHLFVb+EVDe232iBolfaW6Z6Z96dSmnqRCdjyS3ikllSGGNpJGOFRRkmuq0rw8tuyyakEkP8AzwByB9SOtaHhfSJ1W4Nvo935okaN5sqRwegyeBWhdQS20mLiKSJucCRSM/T1rCKi+p2RRtaJr8djbpaSwqlsg2oYlxsH071a1Jba5P2u2vTDcIPklibGT6MO4+tciku5to5zRcSBEZsEDvt7VNTDxlqtDWMnHcw/Efi3WbrfZTXeYhlW8tQoauYiA3rnrmtK/s7q4Nxc7JBEhGC/HB6fhWdbxN5q5ByTRGCirIynqz0PSvEF9ZaStvBsdRjakgyc+xr0yynE9sjrzuUEV5TpibLaNj1bPX0ziu88O3gNosOeY+Pw7VjXppJSRpD3m0SeIJWkgNv5Ry5xyeCPX+v4VymraJJpkAubMhprny4pucDO4fN7dTXdXlutwSxPbpXG+LJTa6NcQySbgw4yOhz1zXPGVnobct0VdcsEi8UXMVwEC3kSTLIDggD5Wz+WazrtYtU07QrCO8jabUJk37AfuLnPtmq17aaj4g0WG9gxcSxRtHtz8xXpx6njpUfhS4jt/HmmQOXkjtLcxcjIjcrljjsMk11Qlam12OecLzuYWtafJpOoz2cvLRSFQ394dj+VZ/Jr074j6Na3NrJqUEqrPGBlO7j/AOtXluSD0p0pc0SakeVnpV1f2d3bPDc7XRuo9+1R6Trx0u5W3mfMLn5C55IpsHheUs0t9fxwqDk+WnAH1NdNpGkWEOkMsVlBfrcZc3FxFI28dBg44GPShULqxTxFjRgnhuYw6kEGiSwglZWeKJypyNyBv51zVxZX2gb5bXfLa54QnJQY98E81saVrsF+gAcbu4zXNOjKD0OqnXjNGrDCsEYVOB1x2FYniLWk061dix3DoB3Nat7fQW1s8jSBVUcn0ryvxDqTazqISPlAeAKmnDneo5z5UUIBNqOoSXMiswLZJx0rW0QPN4luEVWzHAAWDBdq7gSMnpnp+damk+G/s1sJJHaOQjhgTx+HeneE7YNc6ndSIAHlERYcZCjJ+mc16UY2PPqS0ZteTK9sYpJ0WeZSirEmPLUkAkHqSAScmpVgEci+W2I84VTyOAAPyAxU1usU18xfLPFBwRwRubA5/wCAmpo42TCsFJA4YLg/pWi3OZvQr3LELBFA6whWIKgEmTv36etQzakttJDax3Ky3cx5iBDGOMAks3pngCrs1sjRb5ASVbjkgE+4rNjiRWLqEGSThVA9u1XqGjJjzznnj8akA3n09qg81chAeQM4PcU77XDG6JJLGkjnAUsMn8KttEWZraLffZrgxS48uR+D/db/AArpb+ztry0MV1EHQjkHt7j0NcaV3DK8jua6DTdU+02vkyH97GOfUj1rz8TTcXzxOmlLmsjzfVbdtG1h4GbcsbjacYyp6GpJNkcjyNgJtzg1H8Q7ndriRRgl5EWPAHU7uKpatOWlito2zkfMR2Na0p3gmzqktSZsXljqJb70kW4jt04/lWFEkBjtSAN5uFUn2Irp7e3WCwCEnfMAvrntXFS74GxnJilG30yD/wDWq5aWJvqdpHbmOOIZUBUOM/WtjR55LWYSytEEOFYLnj0OaqrKlzbwqyAkryD25q7DCFiZRFHgjBGacqanFoyVVxlc6xWVlPeuW8WaQ2q2xgjIUuRye3vWnpF2RH5MxO9OM+o7Vbu1G9ZP4Qa8eScJeaPRjaXozntN0ZdAsvKhuZHXqTJjOfwqnc61Z6RHIYI082TO9gOWPue9VfEXiOS2d4ogN4756VxE93JcyM0rEk1tTpuWsjOpNR0Ra1bW7jUWYO7FT29qxG4YjFWMc1HIDkEd664pR2OaTctz2GPa7hXICHqT0FOt7a3gkXzrYXKnnz0YAD2Cg9KasbO5WIZ56EYNToY7XcRBvlbAyBgf4ZrrdLk3Z5yq3NIyW8K+W0W2M9Aw+U/SsPVfDNtdM13p5FvOOS0PAP1FaP21oQo8pGA7E5oN7Gx3fYUDf3g23+lDpuS2HGqovRnAa1carIq2MkI2g/8ALMHLn1qxoGhLC5nvYtko5UTqVA/4EOPzrt3ubeQjzoAD69cUrSRTJiIh9v5j2rL2PKbvEcyM68vkgt1Mdk9w/aJ3Ef5E/e+g5qronmJosc175cM1wzzyKRtCjOTx7Lj6Ulxc2x1SO0+zXJNwwRmKgRk+hBPP5VieItVGp30WlaYgaVm8gzDPzEnlR22gjk98elLmtqK19Do9Buv7QsZdROFF3OxiXpiJPkQfoT+NaylVYZP3v0xVCytk03T4NPiy8dumwMQPm9T+JzU8cZd1jDYParinbUxk03oRX7usTgDoDVC1mSWASqwZD0I6H/PNUvEk5kaHSopcy3EoDgH7qDk/nV8x+TDshjUBUCjaOSB0zT5rsu1o6mPPdyG8uXiJLIoSMBN2W+lQ2uoWw1SH7XAY7mZeWaPOG7BSP4a0rLTplWRnYIZD9T9amGl2UV6l2YWadPuuWJxxipSb1Kc4ouJF8p2SEA88c1KZWgKyp99PbFVtrRHMDBQf+WZHy/4io57/AOzRqlwuHcZVQdxP/wBarkk1ZkQve6Of8RI934pjljfZviDB/wC72OPftUNvbC61nbEu2C3XbmotXvNmpRy/eCDGB784pIp7u+/cWcPkI3Lv6CuenZKx33urmxbyi91IGLPkWwKg9mc9fyH865GVfMluG7LKW/WuzgSOxt0hi4UfqfWud0i0N3dXcWM5DE/nVVXZXFHVm/pzSNpsE2MgyMgx/EBjkfnWja3KMCc8ZxyK4vw+bv8AtWOxWa6EWWLRRybRwOSc8DpXXWck9vFJtuCckAb1BGPX3pwnfQxnHqTTSNEWnhUswJ+XswFUrzxrH/ZjBXCXH3fLwdwNXJbyRIwA0bPuI8tUYYHXPpWJrOli/VGjtQkgBy2cEnPpWdSipu5pTquKscldXMtzIzsxJY5OariNw2MHPWt2PRGiYm6jVEA5d5cY/Q5olazWeEQtu28krnj8xStYbdzFKkAcdaYy7/bFXtQjNvdz22B5aSHiq233oEeuwsrHAyeep7VYA2R5PzE8571hieRZl56sOlaJd5OAQMV6qipM8WUnEJZGZvunH0pNzIucn86mjjyOTzUc6s4wSMinLQUXdlae4Vslhg+1Z8zkSFgzR+X8xdOCB3xU0qNu4I4rI1SSYMLPKbTIAW25OT0/AZrmquyO6itbEOparMITPKircHclvIGwQCMMSOmQOAfUn0qTwhpot7tr+XG6OPEYJ6M39QP51HDZC91sxykeVGPLjX0A45/HJ/GttkeyQpDsALFyQOc1yR1ZvNq1jUScPITlcLkkVCLsNl4myc/K47Vj71uysRBwzZcnqe9anDRjy1CgcAV0R1OWWg+DQIpNcu9WUjy5Y9yKRyrY+bH4g/nU6OrSyIvUqcYqudWk06ylQKGVlbHsSKzl1mT+zYrry0Ei5VsdyCRmsY3jUaexrJqUE+poLOMfNgYqObULaAgzyqmT0Y8n8K5e/wBeuVVhHhHJ++Ov4elZMd/M4cPh2c8s/J/OqdUcaF9zrb3xLbWuRbD7Q5/BR+PeuZutSmu52klPzNxgdqpFmd/mYmuu8MeFItQInuJMoOdo61hVq2V2dNKkuhzD5KB3BBDDHFbdvfmG1VtrtnsozW1430W2sdFjlt0CbZVUge4NcxZRO0YZGAPoelKhPmVzWUbOxNLqoZ/nDr/vDFXfB8Qk11hjKyKeagltroReYXhIHYqea1fA9vJL4rmVzGot4MgIMA5qq9+Rkxeo2+0Eab4puXKj7PLFvTPck/MP0q6hGz5Vx6cV0niazEliZcgPCdynH4GuYTPPPUZzWmCnzQ9DnxCtIcAwBIYlieUHA2+uf0xSTiSTgcAdCOKiEzJOAAME4P0qxJbug3GTI7DH9a6eVGPMzKmsy7g/u2I7lc4/M1WuNPE6t5qjIHBVBnNaskDFs4Qbjgdahu4TbOh3kgnoKz5EaKoznNW053vVMUfMoQ57MxHP61ktC8ZIZTkdq6rWbh4NNV1PKynH4qauWuiWWqWNuZldHSMDfGcEjHQ1lKGuhSqWR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EAYABgAAD/2wBDAAoHBwkHBgoJCAkLCwoMDxkQDw4ODx4WFxIZJCAmJSMgIyIoLTkwKCo2KyIjMkQyNjs9QEBAJjBGS0U+Sjk/QD3/2wBDAQsLCw8NDx0QEB09KSMpPT09PT09PT09PT09PT09PT09PT09PT09PT09PT09PT09PT09PT09PT09PT09PT09PT3/wAARCACuAN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BN3ajOaTjd1pNwGea6LiA570u6m7qM0XAeDQSaRTSk0XAa8yW8bSynCINxNcpeeJ5pSViAiJOCwGWAra8RSbNFmAJBJUZ9s1h6Non9rWsrq2JWO1M9B9azqTUVdmlKnzuyMqZy2QJQQfm6/wA6Wx1SfTZQ8LZBPzIejD0rt4Ph/bxxH7TdyMcfdjAAzWLr/h21s4z9nJDL6nOaxjiIN2RvLCzSuzd0+/i1C0SeJuo+Ze6H0NWc1wvh/UXsNSWPBZJyI2Hv2NdwG6V0I43EfRkLksQABkk9hSbhWL4n1A21gkCZ33BIY+ijr+dF7DUdSjqviiSeTyrIlIgMbjjL+/sK5+a6lFx5pfMo75qzY6fdXxIhtpJkJ2jYOregP861LzwZc2skSlhJLIM7I+QO3Xv9aydWKdmbqlJq6RDY+JpGKRTIpJIUYODn+VdCCTgmuEv7KSxupLab5ZI22nB6Gu1sZvPsLeU9XjUk++K0VmYyjZ2ZY30GkozTJAdaDSZOTjsMms291u1s325MrjqFPA/GkVa5oE80ViweJ7SV1EivET1JGQK2FkV0DqcgjINArCmmHrSlqaTzQAGo8U80gxQFjSOcUD3p+OaNuadwEzSikxSqKLjHUE0cmjBouBQ12BrnS5FXqCG4PXFUPDq6hp1qHtLUThnJII64x3rbnQvA6jqVIqzoV5AxdIsKigEgjG04G4fnXJi5csdjrwceae9i7P4gWLT1kfT7hpXby1iXG4v3H69a4nXdVlvIZf8ARmgYHBXJJX68c/hXQ3N24vLSMQ3BkWRmlbZhFBP97vwKq+L9RgttOdY9peXhQBnmuKnK0lpuehVTcXroji9Hgmm1W0fYQobzST6A/wCNdv5vPWues5EtIrC0JUyxWzPJg5wztux9QMVcW77Zr1Izujx5xszXEwqPW/DQ1Gw067SVlmmuBCUyMBGz8314Jqkk+cc102m69aXEEGmOkgvOGTEZKkL/ABFu3BrLETlGKcTXDxi5WkR3d7f6D5NtYabDJajbHEuHJb6kcCrFxqNjYwJqeo28lvPLH5axbt5HqFA/nW6zDyiCoJrmdSmju9as7Uo2UhlMqtGRt3DGM9ORXm8ykenyOOzPPvFdxbXupvd2kpKyEbkdCrA/Q/St3R1ePSbRHxuEY49O9ZPizT7SHUbaysMmWTjBOcZ7D2roU+UBf7oxXq0GnBWPIrpqbuOpaYWpN3PtWtzI57xHqp8w2VuflT/Wt6n0/CsHeGjIUncT0JrbGiy6jrd+NyRqgMgLttBJ+6MmvSbDw/p0OlQQz2MFwsSZTcuST3OR6muWriIwaR10sPKabPE2H41qaJqr2dwkcrn7O5CkHnb71X1QQxX8xth+5Lna3Y1RZyVb6V0KV1c55Kzsei7h1HSkJ5qK1XFnAD1Ea/yqTpRcQE0nWg0gpCNgrjvQFpWP40qirATbR2zT8Vm6vq8OloqKBNdSfdizgAf3mPYfzpXsOxohTjNLjiuKk8V38kxVZI4k6fJGOPz5rQt/FDwDF+Fl258xoRyPTjpS5h8p0mM8GquyO1v0kl/1E/7txnADdQf0qxbTx3VvHPC26ORQyn2NQapEstk6SYK5XOTjvj+tRVjzQaLoycZpov3liPJEkl5KIUGSPMwCPeuA1y/GqXRW3+YJ91FyQijuTWqPCl3qaokd/N5Y+VllOQPpW9N4ftNI0N7O0jDyOMPIfvOx4rzlKFJ73Z6UlOqtrI4KzX7JCS20u3OQaeb054NXPEejvorIrSIARwhYbvy64rDjWWU/Ip579q9CElNcyPPlBxfKzXTUfLiLseg/WtnwRd3OqeJ5CVWMxWr7PQEsv+FcuI0lkYbjtTge/vXc/DHTgZ7zUGfIDG3VQPYMST+OKzrSXIy6UffR2Fu41C3JDPG6MUZQxVkI7Gue8QTvpqTvNdMyiIhUYZO7tz6da1tb0w3LmezvJbG66GVDw47BhXmWuWur3dzIt1cNdLF/y0/hrhpU1J3uehUqyjG1i1oRs9RunumZpL9GOd3AUdAVH9a3G61wenmSwukuI2w3b3Brtra6S8t0lXjI5HofSvUjZaI8iSb1Y80xzhTjk0O3vUMkyRqWkdVX1Jp3Elc3rfT7S5ab7LgGUR7nHOWCgHrQsUnhzTpBHMZ5ZpFRInOFDse2Ogxyar+G7+Eac1xyVDHOFyRz6CjVbpJr60dbyFoIX80xmM+Zn36fyryZN8zT2PZilyKRyfiK1mjM0M9pbbkwS1tGUX8DnH6VhaLY/btQCuD5SDe4Hf0FdD4u1/7XH9nhPy5+Yg/5zTPDdqIdOM3AaX5iT6Dp/jXfQb5NUebiEubRm1jpjpSGqE2u2Nvw0pZh2Rc/rSQa5ZXJAWYIScYk+WtrnPYvZoFJnNOHSi4jZPFGaM5pQAasCK8uhZWU1wQD5a5Cnuew/OuN0+0vdXujftBNcsZDv8pcnOPT6V0viKNn0C72KzBFDMR2AI5Nb/gDT5LLQozIAJJT5hGex5GfwrCvU5InTQp87PMY7CSO7kgnieFnHyiQFMcg55qAZ/tJ0RsAsykuf517n4msl1HTUVIsTIfvEAnFeSw6SZbSW5m3Q3kcmORgMvrj86yhXT3LlRa2IdG8RnSrOa3kjach8xDOAPX8PSkfWbvW7+GO4kihgVtyqDtUHsSTWLJt81hGcqCcH2pCcCuh6qxhF2lc9Ql1jSdLZS1/CQw3MsZ3tnHQAVgav4/lmIj0q1EK5/1snzP+HYfrXH7s9TUkfLVzRwsI6vU6pYqUtFoTyLJcXLTXkjzTOcu7nJJ+tKfljITgCplAwW6mm7QWI/hNacxnYhgAKN616Z8Mbi1OhS2IKi6SRpGBPLg85A9ulefRwxxRv975s7ceuP5UxZWtbhSjsMd1OCM9amUedWHGXI7ntFxC7sUCEk9ARXOa3BbWcDw3FxBbl1J2uwDHjkgda85uNVv5HkVr67IzwDM3T86ruWijBLZkmGSe4X0/Hr9MVlHDNbs1liU1sWdTuLOS/wA2CuLcIqgsMZIHJx2plrqU9jkxgMp+8p71XWMi3Eh5JJ/KoXlX+JgPxrpS7HK33Olt9Vhvgqwq3mscCPvVO/LXt4LZGV5AyxwxoN2WPBJHrmufV9zErkc5Fd38J/st344gN3sEkETyRbuN8nAH1PJpyTuCaSLumad/wh891p9+skuDvkKryD6j278dqwvEWtWZuS2nzSSuV27n5C/TNe4+I/C1t4gEbOzRTxfdkjAyR6H1FcpqHwr0i0029vma6nu4oXeNeNu4Dg7QOaw9l7/MzZYhcnKjxV43kkhjUfvwd2w9vTPua0NW1WeO3W1ZUSZlHmlDwAe2KW10mJrzy1nZ2L/NIOB7nnms7U/OuL83M0MkUU5zEWUgFRwMHvW0ZK9kZSTtcrCLLIr5B7fSlktSmSSPpXZeDfCln4g1AXErSm3g69g7eldTrnw301raY2ksqSPymeQp9KiVeMXYtUZSVzz7QdXygtJiC4GIz6j0rdEprmNa0O70K4Rbgp83KNH0OK2Le5Z7eNnADFQSPetU01dGDTTszrytJtPapSBSitTMq377dD1BCoO+IDBHUbhn9K6IaONQsbdoLue1IRceU+3HA59+OKxyoKkdiMGui0i8j+wKjtgKMdK4sVGzUjuwkrpxIpf7StLKG3trpLm5lcos90Pugc5IXqQPzrjPFB1p9JZtTitwsTjMsQ2A57AV10ty0ur2UYigaCEO7TeeMsTwAE65+tch451ePVb9NMhceTAS8zbjyR2H0rmpr3lodNSyizgQm04zQOaRnBdsHjNIHG4c16djy7jmIAqSFcLn1qNhkj3qaRzBEVXrik9Sk7FkOoQc846VELmMuFVufcYqtblljdjjcfX0qBzzn1oVMl1GbSOrYXIJFJexbCh9VrMtJQrgN0P6VrXREthE46o2M+zdP1H61DjystT5kQeUsqpcM275T5ik7SCDhQPXIwfzqq2CS8rYUda3odO09vB8l62pgXhuf+PfySei8Ln3Bzu6DpWBKNzDPQc/jVBcS4upJ4Fi2pHCnQbeT9T3qExrjHFWLaKO6Yoz7WI4HqarTh4pNr9RxwOlNb2RDfViBRkdqu6PfvpmuWV5GdrwTLJn6Hn9KzkcluT16VIw+bB4J7im0K9z63jdZEV0IKsAQR6GmzzJbwvNIcJGpdj7AZNY/g2//tDwXpF27As9qm4j1Awf5VU17VU1HTrixt1by7iNo2lzg4I5xWM5xhqyoU5TdkeISMPNnukXeZPMmlA6dzz7e9eg6lpEWt+HLKKMQCAvHImU5VOCSD2JFYl74cg02eWWLaFeFtkJ5wQp+bnrk+veuq0479Ntm5KGJRjPQgVy1fhjNHoUbNuDFulurLTsaXFgoPlVAv8AI8VnWmtazc2s0uo6fFFDAGLzRvkYHJJH+FbRLFCMn8KzfEeoQ2Gg3qXLiLzLd403DhiykYHvXPF392x0SjbVM838QanbeIdTVoPMMEakBiu3d71EGwOOlZkN4FuFjUDBVVOPUVdLH1r1Yx5Y2R5E5c0rnoRT5sVPa2U1y5WNOF6seAKdgbgMV0ljAsNoh24JGW+taxd3YxeiMldCY8PKAR121VjuI9NvbqF0kmtlIBKjlDjP4iujVSFOeprNNjKskoVFdXOd2OfzpV6XPCyLoVfZzuzmdQ1qCWRk0K3nnv3BRSQwEQ9ctVOw8AS3MUs+pTkTSLtCxnhO/XvXdRad5YMkmASOgArRgtQse0LyTzUU6MaUbsupiJVZWR4LrfhDVtDMklxB5luv/LeHlPx7j8axRDNIFKIzbumBX0Ze6fuBGSCBjkZB9iD2rz3UdEsItVAjQQFjnywSFJ9V9PpWf1mLvyjWGkrNnJWeii3spbrUC5ZRtiiU4+Y9CT6d8VR+wX97JEtvbTyPclhFtT7+3rg/hXYeKLNLKwswJC3msx2nrwP/AK9bHgG/tJtPhtHcNfWksnlxspyIm5JB6YycVCrNR9puaOim+Q4G30zUILhbW4sZ43kwFSSE/Ofb/wCtVe+0LVLUzSS6ZeJHF99jCwC/jivdZ/DNhc3iXrR4kUcYYjBznPXrxWT4l/tO8vbmy0+8kgighjYpEmWkLHnJ+g6d6SxTb2F9X0PE2iaJwrrgkDr71pxyo1q0Kkj5cYz1xik1W1e0vmhmULKOWUHOPb61SyVOc11XUlc59YssAYqvdMVX609HLNg1O9u92Y4oYjI/JwOtToi9WippysbpXUE7eRgc1oG1fUJ4oEt5vNlbZGgHLMTgDn36+lXNF0S81TUP7MhtW3EgT5+Uxrnk816pqOg6GILb+1dV+zTwhQXjl2HeOA2eSrYAGe9Z1KqUtBxpNrU8TutDvbSaeKS2l3QyNG5VcqCpweR9R+dVIyNvAwRwa9q1y18MwaTJd3d9kXTh1ujIWeR1GMjHX39e9eS6itut8/2ZXEJ5XeuDj6UUqzqaNDnS5NUz2v4M3bXPgMwyMT9mupIwSeg4bj/vo0t6/wBmuisLJMFP31Pyn8fWuB8E6vcWumzaXbsSLqbzCiD5mO0DH0wM13aaVeiMAKoJA+YtnH4U5+xuvaMIe1V+RGDMJn1JFu0kJlViW6rtOQce3PH0p2mX0lnYm2uDtZB1PQOOv4Gr13bSxTkXO7DNuDE5qhrPkW8DXE/MUi7XI7DHf8O4/pW84wrU7LYyhOdKpfqaVjqtrqaNFHcKkoHzIzbW+v096888Z3skVy9itxLKEbeQJy6e3XuKpxaXe63qL2VvOjpbrvEjt/BnjGOvFPl8H38DEACUEkAhufxzXJSwyg+a511MU5R5Ucymd5OSD61rwyiWMHknvUJ09zcPFt+dGKsBzgir/wDwjUxjUwyhSeockV0SqR2ZyRhLoeoQJvvETGctiunVDsx2BxmsXSYDLqKtxhBmtySQQtIWOFOP0rKNXlqG3sr09SO9u7XTrKS8vZlhgj4LEZJJ6AAdTUFhewalaLc2UnmQyg4bGOnHT6g1ifEaI/2NpSzXcSQTXBLNGpYKMfeHPzYGag8J6raXsaabYWE5itFws7vjJzklsDAYk5xmur2qT12MFSclodRIwFsu7qACfrmtCIYUZ61ixy/apEjjBcFyCSfvKD1rcUEDmuPFVOayR0UKfK22QXZyprzXxdcxwXkDsQAkgY/TPJr0S9JKsR6V5nfxJrniSa289YoIP3bSN2Y1y0o3mdU3amZvirz7jV7W08uRplgXy4l+YtuycgDrnitbwzoV5oOopeX2xHMZVoFO5gpOck/h0FdDDbR6bCtvbQLCAnll8fOwB7t/hxWNqOspZ3iEuoy6hy3JILYOP1r0HQUadjiVVyndHZ3GqQpar8sjLIAQ8bhSPpk81y02u/YJdVvZrpppJAqxb4gm3A4GBwetX9QuL7SNNL2NlDqNm33oCMsuf7o7j2rh9Sge9v1skgUX7nMsScR2/wDsLjgkdz68Vw0qTl6HdOaivM5e5ne5uHlkOXdix+tQ4Oea29Y8PXGkRwPKpLSA79qkqpzxz9Ky/L3E5rv20OG19SFR8wxW34bvbew1+xnvmK26SgyNjgD1PsDgmseMcg+tWo494I4/GolqrFw0d0e1W2kiz8TxajalZ7e8tm3zBgctkEEY7Y4zWhd6Dpt/Os8lrC0oyN7Lk4IweDxXGfDCxkXRb25WJDJ5uIZT/EoHzKCe2c8etdpZ3yT5MRO5ThkPBU+hFcMlyux0xXMjO199GtVsvtBtYzbyiKNGAyA/BwOx6GvJfHEcMfimeK0AESKoyDnJ7nP1r1XxPcXn9myt9mV1X5iwgDqMd8lv1xXi19cm7v5Js5Dt19q2oJ81yKytCx33wu0lcSXrjLE4Gewr1eONTFniuM8CWgtNBhYn/WdDXXxOQPY1hN3m2yuVqKSM3U7Tzg2Pvj7uemfeuQzunaHoCTtRuQCPvIfb+hrtdQmSMZkYAMcDNedRXyNrGsMXIEEqzgbc84Kn8xxW+Fk1Jx6EYiN4qXUrx2C6T4gW4tcC3ePYBj7iE4AP+6wxn0IroY1ELyu5ICguxIzwOT/KsHU3NrcRtKyM0UipcxKwOzcASD+n5Vq69efZfD2oyqys0kPlrg9C5A5/DNd8GnFs45xaaPPdKn87VGd+DIxY5Pqc13MelCZQd4UYrzf5oZFdG2nqCK6PT/GD2tqI7mFpnHRg2OK46kHJ3R1U5KKsz0uxVreIpHnzH+UH0Hc1bmu7CKexs7yYoLhioAbBGFJyfQdBn3rGm1F7e5icqqp9089e/etB47XUVjkliSUryjEcr9DWCdndnZKHMuVGzqB02S0g01o47m12HcgUOpUdAT2yfxqjBptnDprWcUIht2zmOIlOp56VXjdbWMIEAVRwFGAKjbXLVWxJNHF67zgCnKo5smnh1TRpWMEFqxECFQAF5PQdhV4yjFZdjOssQkjYOj8hh0IqaWcIhJ7Vm5NvUbpLoUtf1NNOsJZ2bAVTj64rzSyLW2gXeovxLIzSIT6ngGr3jvWjcyjT4WyMhnx+grP1OTztPstJtxukldFwvpnk110Kel2Y1pWdkdLpD3cGl29pIA9qsKhp5HO9WbuP5c9KwJoTe+J1WKzF0bc+YsUh2hlAJyx9O/NdgkXmhYo0SUnHAPHXisMWsN81zI4dPtMjElX2ExqdiZ9c7SfTmuxxvoccXZ3M/UvEN5bWczJMYJZgESG1BKKp+8S3PJ6YFXPCGkSWltJeXasLmduA3UL/APXrasdNgt4xtiACdN3Jz65qxLuDZAP0qqdFR1Jq1XLQiubdbu2aO4RXiOcbv6Vw2seGH08m5tiXtjncD1j+vtXfHLFVb+EVDe232iBolfaW6Z6Z96dSmnqRCdjyS3ikllSGGNpJGOFRRkmuq0rw8tuyyakEkP8AzwByB9SOtaHhfSJ1W4Nvo935okaN5sqRwegyeBWhdQS20mLiKSJucCRSM/T1rCKi+p2RRtaJr8djbpaSwqlsg2oYlxsH071a1Jba5P2u2vTDcIPklibGT6MO4+tciku5to5zRcSBEZsEDvt7VNTDxlqtDWMnHcw/Efi3WbrfZTXeYhlW8tQoauYiA3rnrmtK/s7q4Nxc7JBEhGC/HB6fhWdbxN5q5ByTRGCirIynqz0PSvEF9ZaStvBsdRjakgyc+xr0yynE9sjrzuUEV5TpibLaNj1bPX0ziu88O3gNosOeY+Pw7VjXppJSRpD3m0SeIJWkgNv5Ry5xyeCPX+v4VymraJJpkAubMhprny4pucDO4fN7dTXdXlutwSxPbpXG+LJTa6NcQySbgw4yOhz1zXPGVnobct0VdcsEi8UXMVwEC3kSTLIDggD5Wz+WazrtYtU07QrCO8jabUJk37AfuLnPtmq17aaj4g0WG9gxcSxRtHtz8xXpx6njpUfhS4jt/HmmQOXkjtLcxcjIjcrljjsMk11Qlam12OecLzuYWtafJpOoz2cvLRSFQ394dj+VZ/Jr074j6Na3NrJqUEqrPGBlO7j/AOtXluSD0p0pc0SakeVnpV1f2d3bPDc7XRuo9+1R6Trx0u5W3mfMLn5C55IpsHheUs0t9fxwqDk+WnAH1NdNpGkWEOkMsVlBfrcZc3FxFI28dBg44GPShULqxTxFjRgnhuYw6kEGiSwglZWeKJypyNyBv51zVxZX2gb5bXfLa54QnJQY98E81saVrsF+gAcbu4zXNOjKD0OqnXjNGrDCsEYVOB1x2FYniLWk061dix3DoB3Nat7fQW1s8jSBVUcn0ryvxDqTazqISPlAeAKmnDneo5z5UUIBNqOoSXMiswLZJx0rW0QPN4luEVWzHAAWDBdq7gSMnpnp+damk+G/s1sJJHaOQjhgTx+HeneE7YNc6ndSIAHlERYcZCjJ+mc16UY2PPqS0ZteTK9sYpJ0WeZSirEmPLUkAkHqSAScmpVgEci+W2I84VTyOAAPyAxU1usU18xfLPFBwRwRubA5/wCAmpo42TCsFJA4YLg/pWi3OZvQr3LELBFA6whWIKgEmTv36etQzakttJDax3Ky3cx5iBDGOMAks3pngCrs1sjRb5ASVbjkgE+4rNjiRWLqEGSThVA9u1XqGjJjzznnj8akA3n09qg81chAeQM4PcU77XDG6JJLGkjnAUsMn8KttEWZraLffZrgxS48uR+D/db/AArpb+ztry0MV1EHQjkHt7j0NcaV3DK8jua6DTdU+02vkyH97GOfUj1rz8TTcXzxOmlLmsjzfVbdtG1h4GbcsbjacYyp6GpJNkcjyNgJtzg1H8Q7ndriRRgl5EWPAHU7uKpatOWlito2zkfMR2Na0p3gmzqktSZsXljqJb70kW4jt04/lWFEkBjtSAN5uFUn2Irp7e3WCwCEnfMAvrntXFS74GxnJilG30yD/wDWq5aWJvqdpHbmOOIZUBUOM/WtjR55LWYSytEEOFYLnj0OaqrKlzbwqyAkryD25q7DCFiZRFHgjBGacqanFoyVVxlc6xWVlPeuW8WaQ2q2xgjIUuRye3vWnpF2RH5MxO9OM+o7Vbu1G9ZP4Qa8eScJeaPRjaXozntN0ZdAsvKhuZHXqTJjOfwqnc61Z6RHIYI082TO9gOWPue9VfEXiOS2d4ogN4756VxE93JcyM0rEk1tTpuWsjOpNR0Ra1bW7jUWYO7FT29qxG4YjFWMc1HIDkEd664pR2OaTctz2GPa7hXICHqT0FOt7a3gkXzrYXKnnz0YAD2Cg9KasbO5WIZ56EYNToY7XcRBvlbAyBgf4ZrrdLk3Z5yq3NIyW8K+W0W2M9Aw+U/SsPVfDNtdM13p5FvOOS0PAP1FaP21oQo8pGA7E5oN7Gx3fYUDf3g23+lDpuS2HGqovRnAa1carIq2MkI2g/8ALMHLn1qxoGhLC5nvYtko5UTqVA/4EOPzrt3ubeQjzoAD69cUrSRTJiIh9v5j2rL2PKbvEcyM68vkgt1Mdk9w/aJ3Ef5E/e+g5qronmJosc175cM1wzzyKRtCjOTx7Lj6Ulxc2x1SO0+zXJNwwRmKgRk+hBPP5VieItVGp30WlaYgaVm8gzDPzEnlR22gjk98elLmtqK19Do9Buv7QsZdROFF3OxiXpiJPkQfoT+NaylVYZP3v0xVCytk03T4NPiy8dumwMQPm9T+JzU8cZd1jDYParinbUxk03oRX7usTgDoDVC1mSWASqwZD0I6H/PNUvEk5kaHSopcy3EoDgH7qDk/nV8x+TDshjUBUCjaOSB0zT5rsu1o6mPPdyG8uXiJLIoSMBN2W+lQ2uoWw1SH7XAY7mZeWaPOG7BSP4a0rLTplWRnYIZD9T9amGl2UV6l2YWadPuuWJxxipSb1Kc4ouJF8p2SEA88c1KZWgKyp99PbFVtrRHMDBQf+WZHy/4io57/AOzRqlwuHcZVQdxP/wBarkk1ZkQve6Of8RI934pjljfZviDB/wC72OPftUNvbC61nbEu2C3XbmotXvNmpRy/eCDGB784pIp7u+/cWcPkI3Lv6CuenZKx33urmxbyi91IGLPkWwKg9mc9fyH865GVfMluG7LKW/WuzgSOxt0hi4UfqfWud0i0N3dXcWM5DE/nVVXZXFHVm/pzSNpsE2MgyMgx/EBjkfnWja3KMCc8ZxyK4vw+bv8AtWOxWa6EWWLRRybRwOSc8DpXXWck9vFJtuCckAb1BGPX3pwnfQxnHqTTSNEWnhUswJ+XswFUrzxrH/ZjBXCXH3fLwdwNXJbyRIwA0bPuI8tUYYHXPpWJrOli/VGjtQkgBy2cEnPpWdSipu5pTquKscldXMtzIzsxJY5OariNw2MHPWt2PRGiYm6jVEA5d5cY/Q5olazWeEQtu28krnj8xStYbdzFKkAcdaYy7/bFXtQjNvdz22B5aSHiq233oEeuwsrHAyeep7VYA2R5PzE8571hieRZl56sOlaJd5OAQMV6qipM8WUnEJZGZvunH0pNzIucn86mjjyOTzUc6s4wSMinLQUXdlae4Vslhg+1Z8zkSFgzR+X8xdOCB3xU0qNu4I4rI1SSYMLPKbTIAW25OT0/AZrmquyO6itbEOparMITPKircHclvIGwQCMMSOmQOAfUn0qTwhpot7tr+XG6OPEYJ6M39QP51HDZC91sxykeVGPLjX0A45/HJ/GttkeyQpDsALFyQOc1yR1ZvNq1jUScPITlcLkkVCLsNl4myc/K47Vj71uysRBwzZcnqe9anDRjy1CgcAV0R1OWWg+DQIpNcu9WUjy5Y9yKRyrY+bH4g/nU6OrSyIvUqcYqudWk06ylQKGVlbHsSKzl1mT+zYrry0Ei5VsdyCRmsY3jUaexrJqUE+poLOMfNgYqObULaAgzyqmT0Y8n8K5e/wBeuVVhHhHJ++Ov4elZMd/M4cPh2c8s/J/OqdUcaF9zrb3xLbWuRbD7Q5/BR+PeuZutSmu52klPzNxgdqpFmd/mYmuu8MeFItQInuJMoOdo61hVq2V2dNKkuhzD5KB3BBDDHFbdvfmG1VtrtnsozW1430W2sdFjlt0CbZVUge4NcxZRO0YZGAPoelKhPmVzWUbOxNLqoZ/nDr/vDFXfB8Qk11hjKyKeagltroReYXhIHYqea1fA9vJL4rmVzGot4MgIMA5qq9+Rkxeo2+0Eab4puXKj7PLFvTPck/MP0q6hGz5Vx6cV0niazEliZcgPCdynH4GuYTPPPUZzWmCnzQ9DnxCtIcAwBIYlieUHA2+uf0xSTiSTgcAdCOKiEzJOAAME4P0qxJbug3GTI7DH9a6eVGPMzKmsy7g/u2I7lc4/M1WuNPE6t5qjIHBVBnNaskDFs4Qbjgdahu4TbOh3kgnoKz5EaKoznNW053vVMUfMoQ57MxHP61ktC8ZIZTkdq6rWbh4NNV1PKynH4qauWuiWWqWNuZldHSMDfGcEjHQ1lKGuhSqWR//Z"/>
          <p:cNvSpPr>
            <a:spLocks noChangeAspect="1" noChangeArrowheads="1"/>
          </p:cNvSpPr>
          <p:nvPr/>
        </p:nvSpPr>
        <p:spPr bwMode="auto">
          <a:xfrm>
            <a:off x="460374" y="160337"/>
            <a:ext cx="2333473" cy="233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EAYABgAAD/2wBDAAoHBwkHBgoJCAkLCwoMDxkQDw4ODx4WFxIZJCAmJSMgIyIoLTkwKCo2KyIjMkQyNjs9QEBAJjBGS0U+Sjk/QD3/2wBDAQsLCw8NDx0QEB09KSMpPT09PT09PT09PT09PT09PT09PT09PT09PT09PT09PT09PT09PT09PT09PT09PT09PT3/wAARCACuAN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BN3ajOaTjd1pNwGea6LiA570u6m7qM0XAeDQSaRTSk0XAa8yW8bSynCINxNcpeeJ5pSViAiJOCwGWAra8RSbNFmAJBJUZ9s1h6Non9rWsrq2JWO1M9B9azqTUVdmlKnzuyMqZy2QJQQfm6/wA6Wx1SfTZQ8LZBPzIejD0rt4Ph/bxxH7TdyMcfdjAAzWLr/h21s4z9nJDL6nOaxjiIN2RvLCzSuzd0+/i1C0SeJuo+Ze6H0NWc1wvh/UXsNSWPBZJyI2Hv2NdwG6V0I43EfRkLksQABkk9hSbhWL4n1A21gkCZ33BIY+ijr+dF7DUdSjqviiSeTyrIlIgMbjjL+/sK5+a6lFx5pfMo75qzY6fdXxIhtpJkJ2jYOregP861LzwZc2skSlhJLIM7I+QO3Xv9aydWKdmbqlJq6RDY+JpGKRTIpJIUYODn+VdCCTgmuEv7KSxupLab5ZI22nB6Gu1sZvPsLeU9XjUk++K0VmYyjZ2ZY30GkozTJAdaDSZOTjsMms291u1s325MrjqFPA/GkVa5oE80ViweJ7SV1EivET1JGQK2FkV0DqcgjINArCmmHrSlqaTzQAGo8U80gxQFjSOcUD3p+OaNuadwEzSikxSqKLjHUE0cmjBouBQ12BrnS5FXqCG4PXFUPDq6hp1qHtLUThnJII64x3rbnQvA6jqVIqzoV5AxdIsKigEgjG04G4fnXJi5csdjrwceae9i7P4gWLT1kfT7hpXby1iXG4v3H69a4nXdVlvIZf8ARmgYHBXJJX68c/hXQ3N24vLSMQ3BkWRmlbZhFBP97vwKq+L9RgttOdY9peXhQBnmuKnK0lpuehVTcXroji9Hgmm1W0fYQobzST6A/wCNdv5vPWues5EtIrC0JUyxWzPJg5wztux9QMVcW77Zr1Izujx5xszXEwqPW/DQ1Gw067SVlmmuBCUyMBGz8314Jqkk+cc102m69aXEEGmOkgvOGTEZKkL/ABFu3BrLETlGKcTXDxi5WkR3d7f6D5NtYabDJajbHEuHJb6kcCrFxqNjYwJqeo28lvPLH5axbt5HqFA/nW6zDyiCoJrmdSmju9as7Uo2UhlMqtGRt3DGM9ORXm8ykenyOOzPPvFdxbXupvd2kpKyEbkdCrA/Q/St3R1ePSbRHxuEY49O9ZPizT7SHUbaysMmWTjBOcZ7D2roU+UBf7oxXq0GnBWPIrpqbuOpaYWpN3PtWtzI57xHqp8w2VuflT/Wt6n0/CsHeGjIUncT0JrbGiy6jrd+NyRqgMgLttBJ+6MmvSbDw/p0OlQQz2MFwsSZTcuST3OR6muWriIwaR10sPKabPE2H41qaJqr2dwkcrn7O5CkHnb71X1QQxX8xth+5Lna3Y1RZyVb6V0KV1c55Kzsei7h1HSkJ5qK1XFnAD1Ea/yqTpRcQE0nWg0gpCNgrjvQFpWP40qirATbR2zT8Vm6vq8OloqKBNdSfdizgAf3mPYfzpXsOxohTjNLjiuKk8V38kxVZI4k6fJGOPz5rQt/FDwDF+Fl258xoRyPTjpS5h8p0mM8GquyO1v0kl/1E/7txnADdQf0qxbTx3VvHPC26ORQyn2NQapEstk6SYK5XOTjvj+tRVjzQaLoycZpov3liPJEkl5KIUGSPMwCPeuA1y/GqXRW3+YJ91FyQijuTWqPCl3qaokd/N5Y+VllOQPpW9N4ftNI0N7O0jDyOMPIfvOx4rzlKFJ73Z6UlOqtrI4KzX7JCS20u3OQaeb054NXPEejvorIrSIARwhYbvy64rDjWWU/Ip579q9CElNcyPPlBxfKzXTUfLiLseg/WtnwRd3OqeJ5CVWMxWr7PQEsv+FcuI0lkYbjtTge/vXc/DHTgZ7zUGfIDG3VQPYMST+OKzrSXIy6UffR2Fu41C3JDPG6MUZQxVkI7Gue8QTvpqTvNdMyiIhUYZO7tz6da1tb0w3LmezvJbG66GVDw47BhXmWuWur3dzIt1cNdLF/y0/hrhpU1J3uehUqyjG1i1oRs9RunumZpL9GOd3AUdAVH9a3G61wenmSwukuI2w3b3Brtra6S8t0lXjI5HofSvUjZaI8iSb1Y80xzhTjk0O3vUMkyRqWkdVX1Jp3Elc3rfT7S5ab7LgGUR7nHOWCgHrQsUnhzTpBHMZ5ZpFRInOFDse2Ogxyar+G7+Eac1xyVDHOFyRz6CjVbpJr60dbyFoIX80xmM+Zn36fyryZN8zT2PZilyKRyfiK1mjM0M9pbbkwS1tGUX8DnH6VhaLY/btQCuD5SDe4Hf0FdD4u1/7XH9nhPy5+Yg/5zTPDdqIdOM3AaX5iT6Dp/jXfQb5NUebiEubRm1jpjpSGqE2u2Nvw0pZh2Rc/rSQa5ZXJAWYIScYk+WtrnPYvZoFJnNOHSi4jZPFGaM5pQAasCK8uhZWU1wQD5a5Cnuew/OuN0+0vdXujftBNcsZDv8pcnOPT6V0viKNn0C72KzBFDMR2AI5Nb/gDT5LLQozIAJJT5hGex5GfwrCvU5InTQp87PMY7CSO7kgnieFnHyiQFMcg55qAZ/tJ0RsAsykuf517n4msl1HTUVIsTIfvEAnFeSw6SZbSW5m3Q3kcmORgMvrj86yhXT3LlRa2IdG8RnSrOa3kjach8xDOAPX8PSkfWbvW7+GO4kihgVtyqDtUHsSTWLJt81hGcqCcH2pCcCuh6qxhF2lc9Ql1jSdLZS1/CQw3MsZ3tnHQAVgav4/lmIj0q1EK5/1snzP+HYfrXH7s9TUkfLVzRwsI6vU6pYqUtFoTyLJcXLTXkjzTOcu7nJJ+tKfljITgCplAwW6mm7QWI/hNacxnYhgAKN616Z8Mbi1OhS2IKi6SRpGBPLg85A9ulefRwxxRv975s7ceuP5UxZWtbhSjsMd1OCM9amUedWHGXI7ntFxC7sUCEk9ARXOa3BbWcDw3FxBbl1J2uwDHjkgda85uNVv5HkVr67IzwDM3T86ruWijBLZkmGSe4X0/Hr9MVlHDNbs1liU1sWdTuLOS/wA2CuLcIqgsMZIHJx2plrqU9jkxgMp+8p71XWMi3Eh5JJ/KoXlX+JgPxrpS7HK33Olt9Vhvgqwq3mscCPvVO/LXt4LZGV5AyxwxoN2WPBJHrmufV9zErkc5Fd38J/st344gN3sEkETyRbuN8nAH1PJpyTuCaSLumad/wh891p9+skuDvkKryD6j278dqwvEWtWZuS2nzSSuV27n5C/TNe4+I/C1t4gEbOzRTxfdkjAyR6H1FcpqHwr0i0029vma6nu4oXeNeNu4Dg7QOaw9l7/MzZYhcnKjxV43kkhjUfvwd2w9vTPua0NW1WeO3W1ZUSZlHmlDwAe2KW10mJrzy1nZ2L/NIOB7nnms7U/OuL83M0MkUU5zEWUgFRwMHvW0ZK9kZSTtcrCLLIr5B7fSlktSmSSPpXZeDfCln4g1AXErSm3g69g7eldTrnw301raY2ksqSPymeQp9KiVeMXYtUZSVzz7QdXygtJiC4GIz6j0rdEprmNa0O70K4Rbgp83KNH0OK2Le5Z7eNnADFQSPetU01dGDTTszrytJtPapSBSitTMq377dD1BCoO+IDBHUbhn9K6IaONQsbdoLue1IRceU+3HA59+OKxyoKkdiMGui0i8j+wKjtgKMdK4sVGzUjuwkrpxIpf7StLKG3trpLm5lcos90Pugc5IXqQPzrjPFB1p9JZtTitwsTjMsQ2A57AV10ty0ur2UYigaCEO7TeeMsTwAE65+tch451ePVb9NMhceTAS8zbjyR2H0rmpr3lodNSyizgQm04zQOaRnBdsHjNIHG4c16djy7jmIAqSFcLn1qNhkj3qaRzBEVXrik9Sk7FkOoQc846VELmMuFVufcYqtblljdjjcfX0qBzzn1oVMl1GbSOrYXIJFJexbCh9VrMtJQrgN0P6VrXREthE46o2M+zdP1H61DjystT5kQeUsqpcM275T5ik7SCDhQPXIwfzqq2CS8rYUda3odO09vB8l62pgXhuf+PfySei8Ln3Bzu6DpWBKNzDPQc/jVBcS4upJ4Fi2pHCnQbeT9T3qExrjHFWLaKO6Yoz7WI4HqarTh4pNr9RxwOlNb2RDfViBRkdqu6PfvpmuWV5GdrwTLJn6Hn9KzkcluT16VIw+bB4J7im0K9z63jdZEV0IKsAQR6GmzzJbwvNIcJGpdj7AZNY/g2//tDwXpF27As9qm4j1Awf5VU17VU1HTrixt1by7iNo2lzg4I5xWM5xhqyoU5TdkeISMPNnukXeZPMmlA6dzz7e9eg6lpEWt+HLKKMQCAvHImU5VOCSD2JFYl74cg02eWWLaFeFtkJ5wQp+bnrk+veuq0479Ntm5KGJRjPQgVy1fhjNHoUbNuDFulurLTsaXFgoPlVAv8AI8VnWmtazc2s0uo6fFFDAGLzRvkYHJJH+FbRLFCMn8KzfEeoQ2Gg3qXLiLzLd403DhiykYHvXPF392x0SjbVM838QanbeIdTVoPMMEakBiu3d71EGwOOlZkN4FuFjUDBVVOPUVdLH1r1Yx5Y2R5E5c0rnoRT5sVPa2U1y5WNOF6seAKdgbgMV0ljAsNoh24JGW+taxd3YxeiMldCY8PKAR121VjuI9NvbqF0kmtlIBKjlDjP4iujVSFOeprNNjKskoVFdXOd2OfzpV6XPCyLoVfZzuzmdQ1qCWRk0K3nnv3BRSQwEQ9ctVOw8AS3MUs+pTkTSLtCxnhO/XvXdRad5YMkmASOgArRgtQse0LyTzUU6MaUbsupiJVZWR4LrfhDVtDMklxB5luv/LeHlPx7j8axRDNIFKIzbumBX0Ze6fuBGSCBjkZB9iD2rz3UdEsItVAjQQFjnywSFJ9V9PpWf1mLvyjWGkrNnJWeii3spbrUC5ZRtiiU4+Y9CT6d8VR+wX97JEtvbTyPclhFtT7+3rg/hXYeKLNLKwswJC3msx2nrwP/AK9bHgG/tJtPhtHcNfWksnlxspyIm5JB6YycVCrNR9puaOim+Q4G30zUILhbW4sZ43kwFSSE/Ofb/wCtVe+0LVLUzSS6ZeJHF99jCwC/jivdZ/DNhc3iXrR4kUcYYjBznPXrxWT4l/tO8vbmy0+8kgighjYpEmWkLHnJ+g6d6SxTb2F9X0PE2iaJwrrgkDr71pxyo1q0Kkj5cYz1xik1W1e0vmhmULKOWUHOPb61SyVOc11XUlc59YssAYqvdMVX609HLNg1O9u92Y4oYjI/JwOtToi9WippysbpXUE7eRgc1oG1fUJ4oEt5vNlbZGgHLMTgDn36+lXNF0S81TUP7MhtW3EgT5+Uxrnk816pqOg6GILb+1dV+zTwhQXjl2HeOA2eSrYAGe9Z1KqUtBxpNrU8TutDvbSaeKS2l3QyNG5VcqCpweR9R+dVIyNvAwRwa9q1y18MwaTJd3d9kXTh1ujIWeR1GMjHX39e9eS6itut8/2ZXEJ5XeuDj6UUqzqaNDnS5NUz2v4M3bXPgMwyMT9mupIwSeg4bj/vo0t6/wBmuisLJMFP31Pyn8fWuB8E6vcWumzaXbsSLqbzCiD5mO0DH0wM13aaVeiMAKoJA+YtnH4U5+xuvaMIe1V+RGDMJn1JFu0kJlViW6rtOQce3PH0p2mX0lnYm2uDtZB1PQOOv4Gr13bSxTkXO7DNuDE5qhrPkW8DXE/MUi7XI7DHf8O4/pW84wrU7LYyhOdKpfqaVjqtrqaNFHcKkoHzIzbW+v096888Z3skVy9itxLKEbeQJy6e3XuKpxaXe63qL2VvOjpbrvEjt/BnjGOvFPl8H38DEACUEkAhufxzXJSwyg+a511MU5R5Ucymd5OSD61rwyiWMHknvUJ09zcPFt+dGKsBzgir/wDwjUxjUwyhSeockV0SqR2ZyRhLoeoQJvvETGctiunVDsx2BxmsXSYDLqKtxhBmtySQQtIWOFOP0rKNXlqG3sr09SO9u7XTrKS8vZlhgj4LEZJJ6AAdTUFhewalaLc2UnmQyg4bGOnHT6g1ifEaI/2NpSzXcSQTXBLNGpYKMfeHPzYGag8J6raXsaabYWE5itFws7vjJzklsDAYk5xmur2qT12MFSclodRIwFsu7qACfrmtCIYUZ61ixy/apEjjBcFyCSfvKD1rcUEDmuPFVOayR0UKfK22QXZyprzXxdcxwXkDsQAkgY/TPJr0S9JKsR6V5nfxJrniSa289YoIP3bSN2Y1y0o3mdU3amZvirz7jV7W08uRplgXy4l+YtuycgDrnitbwzoV5oOopeX2xHMZVoFO5gpOck/h0FdDDbR6bCtvbQLCAnll8fOwB7t/hxWNqOspZ3iEuoy6hy3JILYOP1r0HQUadjiVVyndHZ3GqQpar8sjLIAQ8bhSPpk81y02u/YJdVvZrpppJAqxb4gm3A4GBwetX9QuL7SNNL2NlDqNm33oCMsuf7o7j2rh9Sge9v1skgUX7nMsScR2/wDsLjgkdz68Vw0qTl6HdOaivM5e5ne5uHlkOXdix+tQ4Oea29Y8PXGkRwPKpLSA79qkqpzxz9Ky/L3E5rv20OG19SFR8wxW34bvbew1+xnvmK26SgyNjgD1PsDgmseMcg+tWo494I4/GolqrFw0d0e1W2kiz8TxajalZ7e8tm3zBgctkEEY7Y4zWhd6Dpt/Os8lrC0oyN7Lk4IweDxXGfDCxkXRb25WJDJ5uIZT/EoHzKCe2c8etdpZ3yT5MRO5ThkPBU+hFcMlyux0xXMjO199GtVsvtBtYzbyiKNGAyA/BwOx6GvJfHEcMfimeK0AESKoyDnJ7nP1r1XxPcXn9myt9mV1X5iwgDqMd8lv1xXi19cm7v5Js5Dt19q2oJ81yKytCx33wu0lcSXrjLE4Gewr1eONTFniuM8CWgtNBhYn/WdDXXxOQPY1hN3m2yuVqKSM3U7Tzg2Pvj7uemfeuQzunaHoCTtRuQCPvIfb+hrtdQmSMZkYAMcDNedRXyNrGsMXIEEqzgbc84Kn8xxW+Fk1Jx6EYiN4qXUrx2C6T4gW4tcC3ePYBj7iE4AP+6wxn0IroY1ELyu5ICguxIzwOT/KsHU3NrcRtKyM0UipcxKwOzcASD+n5Vq69efZfD2oyqys0kPlrg9C5A5/DNd8GnFs45xaaPPdKn87VGd+DIxY5Pqc13MelCZQd4UYrzf5oZFdG2nqCK6PT/GD2tqI7mFpnHRg2OK46kHJ3R1U5KKsz0uxVreIpHnzH+UH0Hc1bmu7CKexs7yYoLhioAbBGFJyfQdBn3rGm1F7e5icqqp9089e/etB47XUVjkliSUryjEcr9DWCdndnZKHMuVGzqB02S0g01o47m12HcgUOpUdAT2yfxqjBptnDprWcUIht2zmOIlOp56VXjdbWMIEAVRwFGAKjbXLVWxJNHF67zgCnKo5smnh1TRpWMEFqxECFQAF5PQdhV4yjFZdjOssQkjYOj8hh0IqaWcIhJ7Vm5NvUbpLoUtf1NNOsJZ2bAVTj64rzSyLW2gXeovxLIzSIT6ngGr3jvWjcyjT4WyMhnx+grP1OTztPstJtxukldFwvpnk110Kel2Y1pWdkdLpD3cGl29pIA9qsKhp5HO9WbuP5c9KwJoTe+J1WKzF0bc+YsUh2hlAJyx9O/NdgkXmhYo0SUnHAPHXisMWsN81zI4dPtMjElX2ExqdiZ9c7SfTmuxxvoccXZ3M/UvEN5bWczJMYJZgESG1BKKp+8S3PJ6YFXPCGkSWltJeXasLmduA3UL/APXrasdNgt4xtiACdN3Jz65qxLuDZAP0qqdFR1Jq1XLQiubdbu2aO4RXiOcbv6Vw2seGH08m5tiXtjncD1j+vtXfHLFVb+EVDe232iBolfaW6Z6Z96dSmnqRCdjyS3ikllSGGNpJGOFRRkmuq0rw8tuyyakEkP8AzwByB9SOtaHhfSJ1W4Nvo935okaN5sqRwegyeBWhdQS20mLiKSJucCRSM/T1rCKi+p2RRtaJr8djbpaSwqlsg2oYlxsH071a1Jba5P2u2vTDcIPklibGT6MO4+tciku5to5zRcSBEZsEDvt7VNTDxlqtDWMnHcw/Efi3WbrfZTXeYhlW8tQoauYiA3rnrmtK/s7q4Nxc7JBEhGC/HB6fhWdbxN5q5ByTRGCirIynqz0PSvEF9ZaStvBsdRjakgyc+xr0yynE9sjrzuUEV5TpibLaNj1bPX0ziu88O3gNosOeY+Pw7VjXppJSRpD3m0SeIJWkgNv5Ry5xyeCPX+v4VymraJJpkAubMhprny4pucDO4fN7dTXdXlutwSxPbpXG+LJTa6NcQySbgw4yOhz1zXPGVnobct0VdcsEi8UXMVwEC3kSTLIDggD5Wz+WazrtYtU07QrCO8jabUJk37AfuLnPtmq17aaj4g0WG9gxcSxRtHtz8xXpx6njpUfhS4jt/HmmQOXkjtLcxcjIjcrljjsMk11Qlam12OecLzuYWtafJpOoz2cvLRSFQ394dj+VZ/Jr074j6Na3NrJqUEqrPGBlO7j/AOtXluSD0p0pc0SakeVnpV1f2d3bPDc7XRuo9+1R6Trx0u5W3mfMLn5C55IpsHheUs0t9fxwqDk+WnAH1NdNpGkWEOkMsVlBfrcZc3FxFI28dBg44GPShULqxTxFjRgnhuYw6kEGiSwglZWeKJypyNyBv51zVxZX2gb5bXfLa54QnJQY98E81saVrsF+gAcbu4zXNOjKD0OqnXjNGrDCsEYVOB1x2FYniLWk061dix3DoB3Nat7fQW1s8jSBVUcn0ryvxDqTazqISPlAeAKmnDneo5z5UUIBNqOoSXMiswLZJx0rW0QPN4luEVWzHAAWDBdq7gSMnpnp+damk+G/s1sJJHaOQjhgTx+HeneE7YNc6ndSIAHlERYcZCjJ+mc16UY2PPqS0ZteTK9sYpJ0WeZSirEmPLUkAkHqSAScmpVgEci+W2I84VTyOAAPyAxU1usU18xfLPFBwRwRubA5/wCAmpo42TCsFJA4YLg/pWi3OZvQr3LELBFA6whWIKgEmTv36etQzakttJDax3Ky3cx5iBDGOMAks3pngCrs1sjRb5ASVbjkgE+4rNjiRWLqEGSThVA9u1XqGjJjzznnj8akA3n09qg81chAeQM4PcU77XDG6JJLGkjnAUsMn8KttEWZraLffZrgxS48uR+D/db/AArpb+ztry0MV1EHQjkHt7j0NcaV3DK8jua6DTdU+02vkyH97GOfUj1rz8TTcXzxOmlLmsjzfVbdtG1h4GbcsbjacYyp6GpJNkcjyNgJtzg1H8Q7ndriRRgl5EWPAHU7uKpatOWlito2zkfMR2Na0p3gmzqktSZsXljqJb70kW4jt04/lWFEkBjtSAN5uFUn2Irp7e3WCwCEnfMAvrntXFS74GxnJilG30yD/wDWq5aWJvqdpHbmOOIZUBUOM/WtjR55LWYSytEEOFYLnj0OaqrKlzbwqyAkryD25q7DCFiZRFHgjBGacqanFoyVVxlc6xWVlPeuW8WaQ2q2xgjIUuRye3vWnpF2RH5MxO9OM+o7Vbu1G9ZP4Qa8eScJeaPRjaXozntN0ZdAsvKhuZHXqTJjOfwqnc61Z6RHIYI082TO9gOWPue9VfEXiOS2d4ogN4756VxE93JcyM0rEk1tTpuWsjOpNR0Ra1bW7jUWYO7FT29qxG4YjFWMc1HIDkEd664pR2OaTctz2GPa7hXICHqT0FOt7a3gkXzrYXKnnz0YAD2Cg9KasbO5WIZ56EYNToY7XcRBvlbAyBgf4ZrrdLk3Z5yq3NIyW8K+W0W2M9Aw+U/SsPVfDNtdM13p5FvOOS0PAP1FaP21oQo8pGA7E5oN7Gx3fYUDf3g23+lDpuS2HGqovRnAa1carIq2MkI2g/8ALMHLn1qxoGhLC5nvYtko5UTqVA/4EOPzrt3ubeQjzoAD69cUrSRTJiIh9v5j2rL2PKbvEcyM68vkgt1Mdk9w/aJ3Ef5E/e+g5qronmJosc175cM1wzzyKRtCjOTx7Lj6Ulxc2x1SO0+zXJNwwRmKgRk+hBPP5VieItVGp30WlaYgaVm8gzDPzEnlR22gjk98elLmtqK19Do9Buv7QsZdROFF3OxiXpiJPkQfoT+NaylVYZP3v0xVCytk03T4NPiy8dumwMQPm9T+JzU8cZd1jDYParinbUxk03oRX7usTgDoDVC1mSWASqwZD0I6H/PNUvEk5kaHSopcy3EoDgH7qDk/nV8x+TDshjUBUCjaOSB0zT5rsu1o6mPPdyG8uXiJLIoSMBN2W+lQ2uoWw1SH7XAY7mZeWaPOG7BSP4a0rLTplWRnYIZD9T9amGl2UV6l2YWadPuuWJxxipSb1Kc4ouJF8p2SEA88c1KZWgKyp99PbFVtrRHMDBQf+WZHy/4io57/AOzRqlwuHcZVQdxP/wBarkk1ZkQve6Of8RI934pjljfZviDB/wC72OPftUNvbC61nbEu2C3XbmotXvNmpRy/eCDGB784pIp7u+/cWcPkI3Lv6CuenZKx33urmxbyi91IGLPkWwKg9mc9fyH865GVfMluG7LKW/WuzgSOxt0hi4UfqfWud0i0N3dXcWM5DE/nVVXZXFHVm/pzSNpsE2MgyMgx/EBjkfnWja3KMCc8ZxyK4vw+bv8AtWOxWa6EWWLRRybRwOSc8DpXXWck9vFJtuCckAb1BGPX3pwnfQxnHqTTSNEWnhUswJ+XswFUrzxrH/ZjBXCXH3fLwdwNXJbyRIwA0bPuI8tUYYHXPpWJrOli/VGjtQkgBy2cEnPpWdSipu5pTquKscldXMtzIzsxJY5OariNw2MHPWt2PRGiYm6jVEA5d5cY/Q5olazWeEQtu28krnj8xStYbdzFKkAcdaYy7/bFXtQjNvdz22B5aSHiq233oEeuwsrHAyeep7VYA2R5PzE8571hieRZl56sOlaJd5OAQMV6qipM8WUnEJZGZvunH0pNzIucn86mjjyOTzUc6s4wSMinLQUXdlae4Vslhg+1Z8zkSFgzR+X8xdOCB3xU0qNu4I4rI1SSYMLPKbTIAW25OT0/AZrmquyO6itbEOparMITPKircHclvIGwQCMMSOmQOAfUn0qTwhpot7tr+XG6OPEYJ6M39QP51HDZC91sxykeVGPLjX0A45/HJ/GttkeyQpDsALFyQOc1yR1ZvNq1jUScPITlcLkkVCLsNl4myc/K47Vj71uysRBwzZcnqe9anDRjy1CgcAV0R1OWWg+DQIpNcu9WUjy5Y9yKRyrY+bH4g/nU6OrSyIvUqcYqudWk06ylQKGVlbHsSKzl1mT+zYrry0Ei5VsdyCRmsY3jUaexrJqUE+poLOMfNgYqObULaAgzyqmT0Y8n8K5e/wBeuVVhHhHJ++Ov4elZMd/M4cPh2c8s/J/OqdUcaF9zrb3xLbWuRbD7Q5/BR+PeuZutSmu52klPzNxgdqpFmd/mYmuu8MeFItQInuJMoOdo61hVq2V2dNKkuhzD5KB3BBDDHFbdvfmG1VtrtnsozW1430W2sdFjlt0CbZVUge4NcxZRO0YZGAPoelKhPmVzWUbOxNLqoZ/nDr/vDFXfB8Qk11hjKyKeagltroReYXhIHYqea1fA9vJL4rmVzGot4MgIMA5qq9+Rkxeo2+0Eab4puXKj7PLFvTPck/MP0q6hGz5Vx6cV0niazEliZcgPCdynH4GuYTPPPUZzWmCnzQ9DnxCtIcAwBIYlieUHA2+uf0xSTiSTgcAdCOKiEzJOAAME4P0qxJbug3GTI7DH9a6eVGPMzKmsy7g/u2I7lc4/M1WuNPE6t5qjIHBVBnNaskDFs4Qbjgdahu4TbOh3kgnoKz5EaKoznNW053vVMUfMoQ57MxHP61ktC8ZIZTkdq6rWbh4NNV1PKynH4qauWuiWWqWNuZldHSMDfGcEjHQ1lKGuhSqWR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1.bp.blogspot.com/-YNKZdL-Hl3Q/TwYJvuCsGGI/AAAAAAAAAUk/Qp7MRjyXAg8/s1600/the+outsid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473" y="2371582"/>
            <a:ext cx="4657436" cy="368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6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71055"/>
            <a:ext cx="10744200" cy="61098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9. </a:t>
            </a:r>
            <a:r>
              <a:rPr lang="en-US" sz="3200" b="1" u="sng" dirty="0" smtClean="0"/>
              <a:t>Sarcasm:</a:t>
            </a:r>
            <a:r>
              <a:rPr lang="en-US" sz="3200" b="1" dirty="0" smtClean="0"/>
              <a:t> </a:t>
            </a:r>
            <a:r>
              <a:rPr lang="en-US" sz="3200" dirty="0" smtClean="0"/>
              <a:t>(noun) the use of words that mean the opposite of what you really want to say, especially in order to insult someone, to show irritation, or to be funny.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endParaRPr lang="en-US" sz="3200" b="1" u="sng" dirty="0" smtClean="0"/>
          </a:p>
          <a:p>
            <a:r>
              <a:rPr lang="en-US" sz="3200" b="1" u="sng" dirty="0" smtClean="0"/>
              <a:t>Example:</a:t>
            </a:r>
            <a:r>
              <a:rPr lang="en-US" sz="3200" dirty="0" smtClean="0"/>
              <a:t> “I love school more than sleeping,” said the student using </a:t>
            </a:r>
            <a:r>
              <a:rPr lang="en-US" sz="3200" u="sng" dirty="0" smtClean="0"/>
              <a:t>sarcasm.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10242" name="Picture 2" descr="http://messageinabottleblog.files.wordpress.com/2013/03/sarcas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177" y="2010424"/>
            <a:ext cx="3031114" cy="303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75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527" y="523297"/>
            <a:ext cx="10515600" cy="558655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10. </a:t>
            </a:r>
            <a:r>
              <a:rPr lang="en-US" b="1" u="sng" dirty="0" smtClean="0"/>
              <a:t>Unfathomable:</a:t>
            </a:r>
            <a:r>
              <a:rPr lang="en-US" dirty="0" smtClean="0"/>
              <a:t> (adjective) not capable of being understood or grasped.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b="1" u="sng" dirty="0" smtClean="0"/>
              <a:t>Example:</a:t>
            </a:r>
            <a:r>
              <a:rPr lang="en-US" dirty="0" smtClean="0"/>
              <a:t> The speed of the data and information transfer on the internet is </a:t>
            </a:r>
            <a:r>
              <a:rPr lang="en-US" u="sng" dirty="0" smtClean="0"/>
              <a:t>unfathomable</a:t>
            </a:r>
            <a:r>
              <a:rPr lang="en-US" dirty="0" smtClean="0"/>
              <a:t> for many people. </a:t>
            </a:r>
            <a:endParaRPr lang="en-US" dirty="0"/>
          </a:p>
        </p:txBody>
      </p:sp>
      <p:pic>
        <p:nvPicPr>
          <p:cNvPr id="11266" name="Picture 2" descr="http://www.business.att.com/content/productsub-category/images/internet-connectivity/high-speed-internet-access-inc01-0317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418" y="1550220"/>
            <a:ext cx="4419600" cy="3059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1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61" y="458933"/>
            <a:ext cx="10515600" cy="588601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1. </a:t>
            </a:r>
            <a:r>
              <a:rPr lang="en-US" sz="3200" b="1" u="sng" dirty="0" smtClean="0"/>
              <a:t>Abiding</a:t>
            </a:r>
            <a:r>
              <a:rPr lang="en-US" sz="3200" dirty="0" smtClean="0"/>
              <a:t>: (adjective) Obeying or enduring, or long lasting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3200" b="1" u="sng" dirty="0" smtClean="0"/>
              <a:t>Example:</a:t>
            </a:r>
            <a:r>
              <a:rPr lang="en-US" sz="3200" dirty="0" smtClean="0"/>
              <a:t> By raising my hand, I was </a:t>
            </a:r>
            <a:r>
              <a:rPr lang="en-US" sz="3200" u="sng" dirty="0" smtClean="0"/>
              <a:t>abiding</a:t>
            </a:r>
            <a:r>
              <a:rPr lang="en-US" sz="3200" dirty="0" smtClean="0"/>
              <a:t> by the rule, “ Don’t talk out in class.” </a:t>
            </a:r>
            <a:endParaRPr lang="en-US" sz="3200" dirty="0"/>
          </a:p>
        </p:txBody>
      </p:sp>
      <p:pic>
        <p:nvPicPr>
          <p:cNvPr id="2050" name="Picture 2" descr="https://tse1.mm.bing.net/th?&amp;id=HN.608032498886839146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1579417"/>
            <a:ext cx="17716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9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65019"/>
            <a:ext cx="10515600" cy="570590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2. </a:t>
            </a:r>
            <a:r>
              <a:rPr lang="en-US" sz="3200" b="1" u="sng" dirty="0" smtClean="0"/>
              <a:t>Digest </a:t>
            </a:r>
            <a:r>
              <a:rPr lang="en-US" sz="3200" dirty="0" smtClean="0"/>
              <a:t>: (Verb) to think over or absorb (like information)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3200" b="1" u="sng" dirty="0" smtClean="0"/>
              <a:t>Example</a:t>
            </a:r>
            <a:r>
              <a:rPr lang="en-US" sz="3200" dirty="0" smtClean="0"/>
              <a:t>: I </a:t>
            </a:r>
            <a:r>
              <a:rPr lang="en-US" sz="3200" u="sng" dirty="0" smtClean="0"/>
              <a:t>digested</a:t>
            </a:r>
            <a:r>
              <a:rPr lang="en-US" sz="3200" dirty="0" smtClean="0"/>
              <a:t> the information for Algebra class by studying all night. </a:t>
            </a:r>
            <a:endParaRPr lang="en-US" sz="3200" dirty="0"/>
          </a:p>
        </p:txBody>
      </p:sp>
      <p:pic>
        <p:nvPicPr>
          <p:cNvPr id="3074" name="Picture 2" descr="http://www.school-clipart.com/_small/0511-0807-0912-23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618" y="1784640"/>
            <a:ext cx="333375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9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8" y="497031"/>
            <a:ext cx="10515600" cy="5608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3. </a:t>
            </a:r>
            <a:r>
              <a:rPr lang="en-US" sz="3200" b="1" u="sng" dirty="0" smtClean="0"/>
              <a:t>Gingerly</a:t>
            </a:r>
            <a:r>
              <a:rPr lang="en-US" sz="3200" dirty="0" smtClean="0"/>
              <a:t>: (adjective) cautiously, carefully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b="1" u="sng" dirty="0" smtClean="0"/>
              <a:t>Example:</a:t>
            </a:r>
            <a:r>
              <a:rPr lang="en-US" sz="3200" b="1" dirty="0" smtClean="0"/>
              <a:t> </a:t>
            </a:r>
            <a:r>
              <a:rPr lang="en-US" sz="3200" dirty="0" smtClean="0"/>
              <a:t>Even when I </a:t>
            </a:r>
            <a:r>
              <a:rPr lang="en-US" sz="3200" u="sng" dirty="0" smtClean="0"/>
              <a:t>gingerly</a:t>
            </a:r>
            <a:r>
              <a:rPr lang="en-US" sz="3200" dirty="0" smtClean="0"/>
              <a:t> touch my cheek, my whole face hurts from my toothache. </a:t>
            </a:r>
            <a:endParaRPr lang="en-US" sz="3200" dirty="0"/>
          </a:p>
        </p:txBody>
      </p:sp>
      <p:pic>
        <p:nvPicPr>
          <p:cNvPr id="4098" name="Picture 2" descr="https://tse1.mm.bing.net/th?&amp;id=HN.60802402921257774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864" y="154997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6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3564"/>
            <a:ext cx="10515600" cy="537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4. </a:t>
            </a:r>
            <a:r>
              <a:rPr lang="en-US" sz="3200" b="1" u="sng" dirty="0" smtClean="0"/>
              <a:t>Incredulous:</a:t>
            </a:r>
            <a:r>
              <a:rPr lang="en-US" sz="3200" dirty="0" smtClean="0"/>
              <a:t> (adjective) not ready to believe or doubtful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b="1" u="sng" dirty="0" smtClean="0"/>
              <a:t>Example:</a:t>
            </a:r>
            <a:r>
              <a:rPr lang="en-US" sz="3200" dirty="0" smtClean="0"/>
              <a:t> I felt </a:t>
            </a:r>
            <a:r>
              <a:rPr lang="en-US" sz="3200" u="sng" dirty="0" smtClean="0"/>
              <a:t>incredulous</a:t>
            </a:r>
            <a:r>
              <a:rPr lang="en-US" sz="3200" dirty="0" smtClean="0"/>
              <a:t> when I heard that we would dismiss at 10:00 on Friday, so I checked with Mr. Abel to make certain it was true.</a:t>
            </a:r>
            <a:endParaRPr lang="en-US" sz="3200" dirty="0"/>
          </a:p>
        </p:txBody>
      </p:sp>
      <p:pic>
        <p:nvPicPr>
          <p:cNvPr id="5122" name="Picture 2" descr="http://rlv.zcache.com/incredulous_smile_sticker-r90e26e4a4e5e4c35854cc7c00bb73307_v9waf_8byvr_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128" y="1485467"/>
            <a:ext cx="3037319" cy="303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87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727" y="595746"/>
            <a:ext cx="10515600" cy="5650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5. </a:t>
            </a:r>
            <a:r>
              <a:rPr lang="en-US" sz="3200" b="1" u="sng" dirty="0" smtClean="0"/>
              <a:t>Nonchalantly:</a:t>
            </a:r>
            <a:r>
              <a:rPr lang="en-US" sz="3200" dirty="0" smtClean="0"/>
              <a:t> (adverb) in a casual unenthusiastic manner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b="1" u="sng" dirty="0" smtClean="0"/>
              <a:t>Example:</a:t>
            </a:r>
            <a:r>
              <a:rPr lang="en-US" sz="3200" dirty="0" smtClean="0"/>
              <a:t> After he fell in front of the cute girl, he walked away </a:t>
            </a:r>
            <a:r>
              <a:rPr lang="en-US" sz="3200" u="sng" dirty="0" smtClean="0"/>
              <a:t>nonchalantly</a:t>
            </a:r>
            <a:r>
              <a:rPr lang="en-US" sz="3200" dirty="0" smtClean="0"/>
              <a:t> so she wouldn’t know he was embarrassed. </a:t>
            </a:r>
            <a:endParaRPr lang="en-US" sz="3200" dirty="0"/>
          </a:p>
        </p:txBody>
      </p:sp>
      <p:pic>
        <p:nvPicPr>
          <p:cNvPr id="6146" name="Picture 2" descr="http://image.shutterstock.com/display_pic_with_logo/483673/483673,1291307990,8/stock-vector-nonchalant-man-cartoon-664937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57" y="1293021"/>
            <a:ext cx="2852386" cy="297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4.bp.blogspot.com/-82QM-oWIN4w/USKsPrsmYHI/AAAAAAAACdU/vSX-VfC0BF8/s320/NMshamrockgir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157" y="1224180"/>
            <a:ext cx="19812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8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09" y="484909"/>
            <a:ext cx="10515600" cy="5747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6. </a:t>
            </a:r>
            <a:r>
              <a:rPr lang="en-US" sz="3200" b="1" u="sng" dirty="0" smtClean="0"/>
              <a:t>Rivalry:</a:t>
            </a:r>
            <a:r>
              <a:rPr lang="en-US" sz="3200" dirty="0" smtClean="0"/>
              <a:t> (noun) when people or groups compete against each other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b="1" u="sng" dirty="0" smtClean="0"/>
              <a:t>Example:</a:t>
            </a:r>
            <a:r>
              <a:rPr lang="en-US" sz="3200" dirty="0" smtClean="0"/>
              <a:t> The </a:t>
            </a:r>
            <a:r>
              <a:rPr lang="en-US" sz="3200" u="sng" dirty="0" smtClean="0"/>
              <a:t>rivalry</a:t>
            </a:r>
            <a:r>
              <a:rPr lang="en-US" sz="3200" dirty="0" smtClean="0"/>
              <a:t> between Luigi and Mario began when they were competing to see who was the best plumber. </a:t>
            </a:r>
            <a:endParaRPr lang="en-US" sz="3200" dirty="0"/>
          </a:p>
        </p:txBody>
      </p:sp>
      <p:pic>
        <p:nvPicPr>
          <p:cNvPr id="7172" name="Picture 4" descr="https://tse1.mm.bing.net/th?&amp;id=HN.608048600713661116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21" y="1537854"/>
            <a:ext cx="21812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15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650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7. </a:t>
            </a:r>
            <a:r>
              <a:rPr lang="en-US" sz="3200" b="1" u="sng" dirty="0" smtClean="0"/>
              <a:t>Roguishly</a:t>
            </a:r>
            <a:r>
              <a:rPr lang="en-US" sz="3200" dirty="0" smtClean="0"/>
              <a:t>: (adverb) acting in a mischievous or irresponsibly playful way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  <a:p>
            <a:r>
              <a:rPr lang="en-US" sz="3200" b="1" u="sng" dirty="0" smtClean="0"/>
              <a:t>Example:</a:t>
            </a:r>
            <a:r>
              <a:rPr lang="en-US" sz="3200" dirty="0" smtClean="0"/>
              <a:t> He </a:t>
            </a:r>
            <a:r>
              <a:rPr lang="en-US" sz="3200" u="sng" dirty="0" smtClean="0"/>
              <a:t>roguishly</a:t>
            </a:r>
            <a:r>
              <a:rPr lang="en-US" sz="3200" dirty="0" smtClean="0"/>
              <a:t> hit his friend with a water balloon after he turned his back. </a:t>
            </a:r>
            <a:endParaRPr lang="en-US" sz="3200" dirty="0"/>
          </a:p>
        </p:txBody>
      </p:sp>
      <p:pic>
        <p:nvPicPr>
          <p:cNvPr id="8194" name="Picture 2" descr="http://www.clker.com/cliparts/c/6/1/1/1194984611978028103water_fight_ganson1.svg.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939" y="1199428"/>
            <a:ext cx="1894965" cy="326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8. </a:t>
            </a:r>
            <a:r>
              <a:rPr lang="en-US" sz="3200" b="1" u="sng" dirty="0" smtClean="0"/>
              <a:t>Sagely:</a:t>
            </a:r>
            <a:r>
              <a:rPr lang="en-US" sz="3200" dirty="0" smtClean="0"/>
              <a:t> (Adverb) wisely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b="1" u="sng" dirty="0" smtClean="0"/>
              <a:t>Example:</a:t>
            </a:r>
            <a:r>
              <a:rPr lang="en-US" sz="3200" dirty="0" smtClean="0"/>
              <a:t> Yoda </a:t>
            </a:r>
            <a:r>
              <a:rPr lang="en-US" sz="3200" u="sng" dirty="0" smtClean="0"/>
              <a:t>sagely</a:t>
            </a:r>
            <a:r>
              <a:rPr lang="en-US" sz="3200" dirty="0" smtClean="0"/>
              <a:t> gave the advice, “Try not. Do or do not, there is no try.” </a:t>
            </a:r>
            <a:endParaRPr lang="en-US" sz="3200" dirty="0"/>
          </a:p>
        </p:txBody>
      </p:sp>
      <p:pic>
        <p:nvPicPr>
          <p:cNvPr id="9220" name="Picture 4" descr="https://tse1.mm.bing.net/th?&amp;id=HN.60799907974368577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37" y="1151990"/>
            <a:ext cx="2338243" cy="334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0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366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Outsiders Vocabulary List 1  Chapters 1-2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Outsiders Vocabulary List 1  Chapters 1-2</dc:title>
  <dc:creator>Tolly Garrison</dc:creator>
  <cp:lastModifiedBy>Tolly Garrison</cp:lastModifiedBy>
  <cp:revision>10</cp:revision>
  <dcterms:created xsi:type="dcterms:W3CDTF">2014-10-27T12:01:21Z</dcterms:created>
  <dcterms:modified xsi:type="dcterms:W3CDTF">2014-10-28T19:20:51Z</dcterms:modified>
</cp:coreProperties>
</file>