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017" y="-152400"/>
            <a:ext cx="10848110" cy="2349309"/>
          </a:xfrm>
        </p:spPr>
        <p:txBody>
          <a:bodyPr/>
          <a:lstStyle/>
          <a:p>
            <a:pPr algn="ctr"/>
            <a:r>
              <a:rPr lang="en-US" dirty="0" smtClean="0"/>
              <a:t>“The Lottery” Vocabulary List</a:t>
            </a:r>
            <a:endParaRPr lang="en-US" dirty="0"/>
          </a:p>
        </p:txBody>
      </p:sp>
      <p:pic>
        <p:nvPicPr>
          <p:cNvPr id="1026" name="Picture 2" descr="http://schoolworkhelper.net/wp-content/uploads/2011/01/The-Lottery-by-Shirley-Jack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87854"/>
            <a:ext cx="3267147" cy="361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886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Shabbier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545" y="2418339"/>
            <a:ext cx="10390910" cy="443966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Adjective </a:t>
            </a:r>
          </a:p>
          <a:p>
            <a:r>
              <a:rPr lang="en-US" sz="2800" dirty="0" smtClean="0"/>
              <a:t>Faded and dingy from wear or exposure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My brother’s cleats grew </a:t>
            </a:r>
            <a:r>
              <a:rPr lang="en-US" sz="2800" b="1" u="sng" dirty="0" smtClean="0"/>
              <a:t>shabbier</a:t>
            </a:r>
            <a:r>
              <a:rPr lang="en-US" sz="2800" dirty="0" smtClean="0"/>
              <a:t> each year, but he would not replace them because he said they were his “lucky” cleats that helped him win every game. 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AutoShape 2" descr="data:image/jpeg;base64,/9j/4AAQSkZJRgABAQAAAQABAAD/2wCEAAkGBxQTEhUUExQWFhUXGRgbGBgYGBsgHxsfHhwaGhocHB0aHCggIB0lGxoaITEhJSkrLi4uHB8zODMsNygtLiwBCgoKBQUFDgUFDisZExkrKysrKysrKysrKysrKysrKysrKysrKysrKysrKysrKysrKysrKysrKysrKysrKysrK//AABEIAM4A9QMBIgACEQEDEQH/xAAcAAACAwEBAQEAAAAAAAAAAAAEBQMGBwIBAAj/xABBEAABAwIEAwYDBgUDBAIDAQABAgMRACEEEjFBBVFhBhMicYGRMqGxB0LB0eHwFCNSYvEVcoJTkqKyJEMzc8MW/8QAFAEBAAAAAAAAAAAAAAAAAAAAAP/EABQRAQAAAAAAAAAAAAAAAAAAAAD/2gAMAwEAAhEDEQA/AEnaPCJCgVtiFedzuel6qWIwmU+BRT0NxV67WMFISQQEGSCDIn71777Xpf2N4CMZiMqz/LQMyiNTeyRyk69KBDwXhmKxKyhphTh3ULJHmrQepq74D7LMQYLrjSOYTmVHyArVcBg22UBDaQhI0AECiFrFBV+B9hMMxcpDi/6lfgNBVnbwyUiIFQKeEjpUTuNigYhUV53lLP8AUBUX+ojmPegeBVcqNBsYxJ0NSldB6tVY92NxffcW4pyWFj/tUUD5VrGIdgHyNY59lzRGP4grZIVPq4o/gaCodlMB/EOqYKsqlJOQ/wBybgHoRIoXGYdbSlJUMqkkhSTqCKI7EvRxFkzEuke+YRWmdsuyKcRLrcJdi42VGnrQZMkzcG9Sl8ZCDrUONwbjaspSQeUH3ihwCo8zfSgIw7JUoJbuf8DyuY960vsN2TQpZzGVJ+PTw6EAyLEwrw6wohQFqrrPDXsK2gpbKC5MvKiU2PwiZzRMEwBNp0Gn/Z7hA1hEZdVysk6mdCTuYigtfD8C20kJQkACPkI+gFGAUGy4TU6nANTQDcb4UnENKQoAyFC/IiCKR9leCIwpcQlJGa5FyLWtPr71YU45JkTpUThJWFbRFBgP2gcA/gcYsJT/ACnPG1yAMyn/AIq25FNJ+E4YxMmFEAgAkm4kG37tW0fabwb+LwS1IH85nMtG5MCFp/5JuOoFZPw7Gw0hAPXMTpbaLxINA0Z4ilGYsgpISJIANh5g2Nj/AIoXGqSFgBxGWZBAMq3nS34XofCKuQohKeaSfEBtp6zXKEpyrsSEwM2wHPS6ifSgLxfElBS1ZlKSoTlXeJJPh5QTQSOKOEzEzbLGvkRofKvksgiAbCJEgyNbR5H3r3BPpQ4okwIPi1y9B9LUDDCFK3FBK1KU2BCbwFHUyb2vUjT5Dau7WYUSVATBNgb7WFKTiC0lWRV1G3hgm+ukwPOpHXVJUDopYBA0gR4iqBrQEYrFpTllOckSc02PoY0ivqEaZSRKgTc3ER/5RX1A9xyQ8nIgFDQMxNk7HXXSu+xOLGExXhzKQsFKjIi1woDl+tPmsOhbROaFtqJICfEReBzMzY+lJ+J8KyguYcLJUgpWmDO3Ma8wOtBqCOKpWmUrB8iD9DQuJ44hF1qA/fKqn2G7OgslTiVNLUo5IWq8f1JPMgwRtV1wnDUalIkbxegX/wCpLXdtBI2OlR/w2Kc3CB5zViQkDaa8K+QoK+ezaiJW8o+/513h+ANj76ifT8qcOnmahDkTlbV7fnQCf6WtJBbdNtlCfmIo/CYlYOVwCeY0NLMfj30/Dh3FeWX86rr/AGrdQ4EuYbEA8sn5TQXh1ViazT7J2swxrp/+x3KT0AJP/vTzina5BZUlsKU6pJSEhKpBIjlrSQq/07hiWhZ57MT0K7q/7UwPOgzTssf/AJ7Ef9YR71vWIWZmsA7KuBGMYJ0S4PlNb826FCg7bYbWpK1JSVJkJJGk6/vrVa4n2XQOINPJYJb8RhCQU5jEEjQRB2jTrT1K8ppphnJTrQAYrhyFtd06F5BEcxFxcctPKi+AvshlsMqlsJASbmQLa71wvFoKyjvElaYJTIkDYkTNC4JjugUJunMojpmJUR6En0igdnFAaT9PrXjT2c3HnJ9tKDzWEnyqVhwBSU7m/t+tBM7jVAhCUzczOkR+ZpWrjQwyofWAFqhIOxNoTuRPtTfJc3ofGYYGDExragNQ4DJ/f7isQ7V9nlYbGKaQJacBdZMaJJ8Sf+J+RTWrtYvKQoXQdY2I1PlSr7ROEKfwneNT3jBK0RqpMeNHWReOaRQZM4rL4TMpnXc7b2ECam7o5FFQknadv9o9DJtQwcS7cAhOu59Sf3rUeIQblJMiNR05HpQGYYDKfhE2iSJ+v4a0vyhakiClNgoxtMSeXvRoIy5dplRtmOlgd7bV8ymPBMjU9NoNhzoJWsqFJUDmCDAOwBvYkWPvX2JdGpOYQDGht4TPKTOnKoGTtmNr5Tofej3Xg2klIFx4lQDBNoBtIigS5lEnwH0mvKMafRH81S1E3jl8/KvqDdOGtNYPCJUlOdRSCVJAKlk6CeVL8HxzHuqIGEtNiVQI5kkdOW9U3sv20dw57tfjbN0iwKRyG0dIFXFP2hsZQYUT/TKQfW9qCzoYWR4oB3vNQY19plMuOBI3KiBVU7SdsypAbwuYvLKbJExOoHMxQHDuxqXSTjllbqkmEd4ZbmYUb6/LzoLZgu0WEfVkZxLalf05rnymJ9KkxmKcbNmc6ZAlCk/RRA+dJuH9mkNoATmTAEpW4VAEbwZH0pyjijYGXPnIF4E/+oNB81xVA+MKR/vSR89PY0WOJNnRafcVEzi0KHh9tD7GocXjm2xLiggTqrT3oC/45H9afcUFxDD55WmCYjzj/NdpdbcEpKSDumKGLS0ElN+lAs7vvFhQiExOUx6EjnvWfduHXFvJWqcqge6T/aDGb/kZPlFaXhUN4ZsuOEISSVLJ0BPP5Cqb2/tiGlGLNKPuox8qDJHSUOmLEKrWuzPH5htZ8Q62I2IrJserM6o81VYcI93wTlPduoTbkefv0oNiCwrz+tS4LEwrL0n8D+FUDsz2u8XdvjIsWM1bsY94UrTfxC/Qg/LagVoQ63xB3K2rK4kSsjwg5lHNmiDIV8OtoqxJWltClKUTqSb+yQPoK4OJzAAagXNL8NjW3SshxMNmAkXIPM+egHrvQHcKS44e9eGUkeBv/ppPPmsjU7aDeTeEOh3vHQqUk5EeSJE9ZXmPlFLOM4vI0EhWVTyg2FcpErUOoTMdYojANKQhKEQhtKQlM3MC2lA9TiAQDz/xXzoUqwsDrePnUOCbgCTNzc0wRQJuGuKDi2lNBtKYykKzZuewjb3opnO0VBwgoUolBAgJGyTfUc6m4g2PCdxN6IYcSUwq82oMy7Z9kVsd6/hSe6X4nG0/dO6k/wButtvLShMthQypBk767dN4rfxLSik3b0v92dAf7TWddu+yAYP8RhzDRPibvCVK3t90m0bGgp6FAptIWCABtykkXkHpvXJWnNE5laHUcudeFxaTAIvHpEaTXlg4FA+K20g7GaCT+FJKyrKiLCYzKUbQBrGu3KvFskyCSlIMmTbS9tjvNSfw8OZykCFT4oudRpvXLzJABUokC99VSZsOU7m1AI9ib+FIA/fOva7ew6bQkzeYvyjS1fUD/A8PdBlKlBSR4CDeNLASbg6WoHtRiVpaEqBMwrSZneBBnWni8O2GgsrKQo3AGhGqQrUAka1X+Ivl3MFEJB0ETPU3+dBcPswCcgdWmVyEhfkAIHWIq8urbZzuEeNxVgDJUfhTHUgARtVB+yhCkpfCx/LSUqB/uIiP/GasfBXf4vELxBs0yShud1f/AGL5WHhB86AvENuKculnLCSCsKV5iMwFjaaasNuwMzjfo0R//Q1yppBhRAVEkHodYI60U23axPregicw+b4jPUCPa9qF4lw8OtlpwnKYhQsbXvRy5Gt/KojikzBIvsf1oIeHcGQwkhskg3OaTtHPpQvEkOJUjulwCoZgRmkTtJtTdlR+E+lBKTK4OtANx9LhYUEISsqt4ogaEFQNiOY+RrPftMeHetJTJyspHne30rSuNu5WvDcgglO8b/Kst42kvY240AHoAQKDNEnxX50YoZTKFAHWSdPxGlc4lIQ+sHRK1fWuFJSCZGvX1mKB1gsUl0jNAUICvf4hFXbgjjiTlzEiN/lWYJJCZBFjYxfpWp4N8NMd45AATJJ58hQM2SC4lrNGe6/Lf3Jj3pVwPhrzWJcZDag0og5jOUQIJB0OY31tNB9nmnFKViFggvyUgn4Uico8iL1f8AoqAnURNAvWyVOsrI8KA4B0WVZTP/HTzpr3O8j8hzJmhsSpvOru3ghwRnT8Q6Zk/wBXlBrxrAKWoKdcUoQn+WAEokakgXPkSRQO8IoEWjLsfxr7E/2rIPT9bUOlQ8/pRGGIIvIigDdz92rvHEwL5iAI8zMVzwHiLaypKVleWApRQoAzfwlQgjykU0dbbKYjS4kfnSkkpcIgypMi3Kx+ooHAbypGY5hcHyJMewgUJxDhgcZWwonItJSFalM6a6wYI8qm/iBmS2QSVAiwMCNZOg1onDmUwdpB9LUGCYvAPYd1xp5olSDdQnKRqlSTEQrX3G1CpdCYLiCozJjTXT2rWftF4It9gLbutklQESVJjxJHMjUDpWTMLKiRPwgnSJ9aAfEYnMMs7gxH61IWjlgkkwbxoNI5/pUz6jFkZTIvOnWvFv5iSEqJAjNNvUaxP4UEqckDy5AfK/4V9Qq2dilsnf8AYNfUDTEJOYkXTBi1psDJ0sSKg745JITZXxTraBHWusYyEEhSwI1Sk62+dfcObK3G2soyqWkXi0kT1NBpPZ/Bdxg0BYyqXLixytYeiQKi7NpB4dCkqUkgrUlOpBWVWG+xjcTXnb3GqShLDXxvENpHIGx+UD1p5w3ChnI2n4QkJ9hFBzw7G96jOltQQbArGX1g3j0opC3M1kJyiR8XtomiHXEpACiAVTAOpjlUbRi8xtQE96SNE+/6UMsqF8g9/wBK8dE3+YqJThSLKnzBoCUqXYqTEcjNvavTiiVlvJtIVIg/OaFwPFNEuJIJ5XFTA3kapMem34UAjOBdS4SfEFLSQJMBOUhW59qS9qOFpS+hxKdcwVG85SJ8r1eEKsBO2lJ+0jMtrX/TCvTQ/Kg/OvFz/wDLd/8A2GuVMpK4067T9aGxbmd5av6lqPuqj2286SABM3EaW5m9/wAKBn2f4i0024lxhK1ZwUFUWgRqev1r53iv8Q+0l5X8qRDY+HoDub6zSYRYETE6f5qBtnxeEmRcTbS4oNpZY0cEFITpy/Ypjw3EgLBvlV+P7FVjsjx3vWMp/wDyIOUjz0PlVidaCG8o+IX9f1oE3CcK8jFOI7hYzrJU7cpAgXk2MkE2M+Krl3OQAfEN5vXHC8QlTYcnUXJ6b0sa7StvF1CUqAQcuZVpI1ttHW/lQOUE/CopHKB+tEtwPvT0/wAUnwT3eJkJzRpp6GJ0pjhk7mx5UBqVXsLdfyqNnCo7xRmVwJubDa02qXDOATJBodDpGIVaElIgyIMax770DBLMKB5T86iwq7K/3K+tRYviITePDKRPMkx6DqaGTjkJJOYFCwFJIOtr/hQGvOgEDc6Vkfa/hjaHlLYhaFk5wiPAomSFcknXlqOVX7F43MUqGYibQD+VUnEYNSHjNlFalIUIAIN7R0MEaUFUzHMCBM7SfwqNloQYupRtmnedPKbk0bxUhL3iRlKpIIEIVa8AfCbEEe1DYRwCVFJKbgDaSLa3vfXlQQIZKZGePx6619TENoc8RgHQghO3LMfpX1BI5hswLmYlyx0gEc6ZdhcGHMa2rXKFLIkG4Fid9SKWhInOdCIKryFczVp+zBkd68sCYQAFeZ05bUBWI/m8VbTqGUFZ8zp9U1cXkaHcVU+yzZXjsa6dQoIHp/ge1XBWlAj446tOIbWhhTsoyhSSPCSbhU2A0M/lTE4VRTBcKSoapgZSdLkHff5UZhm8wE7UMeKMLK0IXJR8VjHodD6UAmCYbnKoPZhIla1KnnvHyFFnhiZlJ+X5RUuHWlXikSdbzpvU6HI1g0C9bC/uhHqSPwNecPUrOcyUpED4VTPX4RFMDe4jypYrEZVC24Cp6zQH4lalFCUCFBSSZsCmCDB3jlXPagEYd+P+i575TFNcOrwpnkJ9qB494m3EDVTS49iKD8uMIhQkaG/pTRM2ImTtqJph2u4X3OJBywlxMi33gIP4H1oBltQsNLkfKYoB8RIJB6TAqZSIuCOp3qIKUoSJsfMV85iCo63jlqfKgK4LxBeHcDqSNfED94cr1qvCsd35Q6mctiOsi6elY2tRgJtGtaD2KxmVmRoNj5QDQXjCJA7xkg5VZh6EaA+RPtSXhXBFYZZU68lTQzwCm5KjJzTv760cvGkFsn4lRblcfgaTcXxqlPgZSozKECL2Uc1/9p56gAUFg4RmS+rWFix/8k/K1PFOnlPSqxw/iHeJGZYSpNilBMi/3rWNufOnWFxiApSZuMt+hEgzQHslR1gdIml+K4ikLCe7cVeCspyhI3MqiR/tBprhWo8U+9QOAKMqvBke0UAfE3W32i0h2MwuUrEx9aTIcbRlZbPeFCQAmQQnqojT9wDTR/gLT58aElO4IHi8674lgWENBoZWkyAMsCL2ig64Tw8iVFZUSZM2AH9KEiwE7mTa5NVLt+ywh5soWe+iFIFwE3IJ2SZnqfSg+P8AF3hiHWG3VIaaCEgJsScoUSVDxbga0iS2ZJ1P1/GaCyMcP75oC0xYnn6+1VPF4ceJJ+MGDlVJB0v+Q6VbuCE2vYGT9aD7Y4MIcQ8AIc8KjyVYg+ot7UChDiUJSE5ECJkySrYyVToRoOde0E4TMFak3PO9+p8q+oGL7gWuVpVlAPh20mLW6Cr92Dw8YfvCnIXSVZegsk+ovWfuBITIWrOCICRMmLWO509q1fhrAbbbQNAkJvrpH1oF3ZlnK9jNLvT/AOIP40/VS/h+Hyvv/wB5Qv8A8cp+aaaqSIoIG/vJ0kHSq3wPAvoce71tKAoz3gUCDYCAkXi28RVh70hwAbi/l+4pZxfjCGnG0KBKnCAlKQJvbQkdfY0E3DwSFBKrpIkqSLzrABFMG0K3IP8Ax/WuWW9YBSFCCbSJ3tIkGolOrRqCQNwL+cb+lAYcOSLRS/8AgUrUpKkDrpf9aOw+MCh4Tflv6ioUNkOTudaBV2hxzuHaDbILjq1JASqZCTPiSbzBA1MCb05OF8YcVOaCmJkRafnRaEgiFAK5TXOJSSmNCnxfmPaaDIvtfwxQhpX95g8rG30qkYXEhSSDYmLgyT6Vp/2zCcG2Y0cF+X7FZNhm/wCWFG8Tp60BWIbm4MJ5xr+dBup8Qv5gUWyxGxOhkGw5+untUSWU5t/lfTblQQlsx4VelWnsbjO71mCFagxKf38jVYcw8FVjrqfOn3B0fyHLyUOAj1TET/xI9TQWXC8Sz4lvMbEFPSYNvpTnG8JacKUuhSVCchSdAL3kRHzHrVa4Dg1KfQZk/GZ0kSI+Q96sjzhVKlWI0T8rdKAgcOZaaUW9zJNr+gEfKjOzHjzPFIhSUAHnlKkm3oKlw4SGQSCDAmdetCHFtNFvDz4iCQNrybkaa0D910q8IJF7R+tdMOoBib0swjpBmCQExMi/LWhcHhHQorUoQbRyM/O1BZnHQAOR5VWO2HFwy2fClSlHK2k7q1k/2ga+29N8TiEtt51rDaB95Vh5DcnoKzTtDxtGJeCmwvKlOVJWLqJMqtPhGgve1AAwgiSpRJJkkkyTub3ozDuEqAG8Dy5XHtQiUlRG03Ea2spNzE2O9OuHtJgTEXsdt7/l86A7hLgIsJEctT67+cEV32uaBwLi9MgTAE8xEelE4FsgToOeuv73oHt04pOAc0GYoT53BP0oKX8YCjEkC86/I19UeEXlQkeIwBMGAK8oHqYXiWQYSA62ClJm+Yan2FaZ2gfKMO4tJ8SChY/4qBj1AIrOeFLDeIbWEFSG1BSsouTubwNSKL45jl4hZWvwgHwp0gTbcgmNxQaHhVgrS+PgcbMehFjtuagPajCqJSH25n+oX28jVTcbz8JgzDL3h6g2I6jxGqqtm+lt/KaDZuHwskyCDuDPzqDi/Bm3SlR+JHwqBI66gg2O4I351Rfs+dW24uFHJk+G+UEmZA0BmfOtDQs8qDjAoU2kBS1L5SPle/qSaLU2qTePIUMp1KQVqPhTr1OgAHMmwFT4J4lAK7KVcjlO3ppQC9wuZCvUgfhBr559TZSXAjKSBmkiCbCxHO2tGFwCheIJQ62ptYkKEUBLj+VJUZAG8/lQvYziysVh86wAqVJVExrFidbReh+DPhSC2pWfL4VGNTzI5/jTttrKIG1BR/tHwmfCFJ+6pM++Wfoax3hrMWMBSSUqnbWa/R3GOHJdaWlQ+JME79DWD43C5IIAAdCkqki6kKUnXqAD5zzoBVslCCNjefOhxhZAMCwv+5r1LK5A22/Zr1pEHxG6pgHXSggUVKkJ05frTnsiyVKebWLLQOU2JmPelr2BVkJvAvHrUvBn+5fQq+UGFeR1P4+lBZOBKLL+R5WUhJhWyxNlDrz6irXhwVLKTCoSIUNzO/pUWMwDWKa7v4VJAUlY1BMwqdxaCNxUPBMYlOZlaQ3iEWUDoobKB3EXoGeKfJUEc1DTmdh+96ifxKEurV3eZRITKRJgRboKEwmMSXXHFKhCE3J0T/UT1i3vSvGdsWwhScK2oHZ1QA9Qm5nQXoLIvHIC8zq0NWHhWsA/9szvSrjvbFATlwpzqAzF0jwiDcJBGvUjy6UZnDrWcwSSZkk3vuZ/M09Y7NOkKUIMSUAqg+oj5AxQKce6p1ZW6pTi53JPhixTJO/KK4YVBve143jRQMzmHI168lSVpacR3ZGYxF1D1sY1jW29RMYgBRSqCQbEaa7+etAUwtazbcwoxfzgXH76VeeDdm0pEuE5yPiBvB5A2+VQ9jeFAtuLcCgXAQDyBESOum1NsIgsqS055IWNFAfQ9KAFPBHWyotuSkXCSLHmOh8rGk3bZ4ucPcSpJCkKbURrvqOmtXhWJCQYQVzt+dZZ9ozbjeIGHQFZChLkHUST4T0SaDhxNkwQAAB4Ug7DWfb0r2g2GwsCSlMW11r6gsBWpUKDeVY8Ik7TcmR1iKleFgNvztXbaAVKME2kGw15x+VdOJg9bR8vxoFqs0CSdjE22OkxvQpQSQL7fU0yfJjQn2/tNDPLj5/I/kaBt2DH85QUoBGXxDMJMQEwNZzECetX/FYgstlbqZSnQNgk9E8yetZtw9SE4d9SsQGFSzlVfMRnzeEJuZgbxa9ajwHjKMSyHETGkEQQRrI50AbbROV3EQkg/wAtsGyJsCT95zadBtuSwmdKgxOBSshS5MGQOW9S5bTFqDwn3r1CTsLdaDd4gy14nHUJEx4lix9DSPE9ufFlYbziT4lHKk8tidOnKgdY7AlCu9YRKj8SQQJ68pptgcSVJuCDaQdUnrVWR2rdLcpw+Zc6d4AnSfiIn5V1wbtS3iF92oFnEp+6d+YB+8PnQW15omBO9Zhx/hgQw4ogQrEKAVHwhbijI5aJrUW3rEbgX6VT+0OHz8OWARolRP8AzBJoMbfkLPhBKFqSQCfumx9RUSgVeMAyTA/OeVSBslx6TCgoCI1sKJwz8FKSBG509udAOE3Ak63HlNfKckAJkgTNqOxrHhzA+A+Uz6GR60A4spPgjl8I/GgtXZXiWZkoMhSJAjUpi341aeJ8HbfLZzlt0CEODU20IOvPn71mjOJW2pCxkBBBBFgeYN/OtBwLxxSWlICgmSSeQTc3BtJATz3g0FP7WY1SEfwykwtLpzKTOV1KRIN+Ri1J8GoqhIOpt05n5CmPG++ZU24+1mzFQcVqCVHPlykSlSZOuoqPF4fIpDrV21XlIt7a0Fw4WwgJSnYACrCxaI0H0qk8D4gCoE1ZMZiVRDcXGt6BhxHDsYpHduNhzqBdPUKmQazftB2fewjqFrSXGQUjPraZAWBYH5Gr3wl9HdkE5VJ1Gk9eoo9lpLiS2oBSVC6TuDzFB7wHGpdbBQZttTDHYNLzCkLkH4kkapI0I61R+L4P/SXGltqX3TueUqvlKYMTrEE68taL/wD9w20zmS6FOwQlEZr6yaBh2f4mWHjhn1DPmSUEq+LN8ITN7/nWecb4uvG8QdfBKEplIPJKZA9SZNqvvZPC98h7G4pCFPrUckoBLQQe7AHIyJtVLwXCgvDiISVgKJE+Imdemt+vnQEMYBlPxuoJIB8V/blX1ArZvBVACUgEJJsBHIR+tfUFkxrgRlUPEFqvodOXKDFEtYiJg/FFgREj5f5pWXUBRSlOoMqsCd4Ai14+dScPJNjsTpvQTuJza6GdPIj8qCUxubGxE+UHX9zVrwPCu8GYnIjci/nG89OtNi1/DJHdYZpckDM6s5iJifgMDpQZ4rDgGImBa22sTz5GnnZrjYwql5wspUPhSBr/AFXi8CK0FCW3E/zGG/8Ajb5xVZ7SNlxRaZYbSE5TKPi3tJgaUCDiXabFvLJbUcO3shIQVRzUog3nYaUuxGNdWIeW64nUhZkA8xFvlTtHZdwpk5QddT6iq6owpSSbpJBTO4uY1B2oPv45GiQkXtI25QTf5edMMIttQBnKuRAFwY0gHXysaVoaQpWUySdrfsbVKnhllKbnwEgkXEzyE9NKC2cPYIggyCIAJg20/Khu0eDStv8AiEeB5qFJVofDeDShjizjRTm3BgnQj+kHZXK9+lWRzEJfbUExJT4VESJItIPXY9KBthONoxmCbc+FalJSYNwqRmFtiNuRFFdoEpRgHQqwUnIJ6+GfSZ9Kz3sTwru0qczBTiiQog+FJBlIjmFpBm1XbigOJwgyQTIXHvKfQ0GJusLTiXkmSUqSLeUA+wFELJBHhknc7Dzr3CYpX8W9AMqIT6pTEXHpR2MbUkgzflMxaek0C9+AkElKlGRl0P8AnWoHEgKAgKG45TyqXF4a+xiCOY/xXbTWaVkwAIk777DlQApsVJEwflNWfsfx1eFXlVBaMBUT4dgq505xVdeweb715EXqV9g6JIkG+s/rQa/xvh6MS0oFIVIuNyNoP9Q1B/OsnxbS8A8W1SphRlKo1HMTbMNCOlWLsB2nKVBh4jKbNk/+p/D2q8cZ4I3iWyCmZ1SfqOseh+dBkTWJCDnQZQSdNR6a/lT7BcYBghU0o412Uew7ksyRe2/OL6mNjflOtKRj21WcbUhe5Rb3Bv8AWguGLx5V8SUwP3qDVr4RjEpRmUQlI3JAt1NZUtxA0xSoH9k/hXCcex4e+W8+kfcnKn96UF17Rdo28S+24lROGwuYlX/VcUICE87A36mqxwLBrxWJClXvmX/tHiUB/wAZgVFhEvYtQaQDkklLaQAEpmxVECBzV1jWta7KdmkYdAVAKjquPi6dE/X6gXxgjC8MegwtLK1D/cZJP/cazfgDKgUrjMlPhEi3SdCTBHy1qy/aVxsK7vDJIgjvHOcJUAlHqq/kk1XcKCpJQySCrMZvaAJVGulvM0AXEsUsOFKYAECAnoB+FfUy4o3DkJbVYJmBEGJNfUBzIREAEuEEGEQBadedDBtWcqAIgXvIEczttRmIxCrgpCZuQDdJjadt70vcdkyHAOWkCCImRffWd6C29nHhB8QmUgJ5kzB+tM3sXmdyKNkcv6v0qm8I4gMO4pbjcpiEHaYgG2/Lzp52f4smEBShmKjM2660FscdDbZVoAKTcGaPjcX8Tis0choke31rzifE0uhCTKUTKgRciYA9TFG4VsASSfX6UEHaTHdxh1uchVR4dwWW0d4D3i/GsjUTcCrB2wXnyMWv4iCRomDF+dFcPCCDGo+Z9KARrs4lQGc5gnSUgHyKt4p5gcEhAGVIHkKkfBLZQCATA/M+dGYRpKUigrXbfhSEtd7kBH3xA6QodQYnpWd43jSmkKYau4tcN7kCZJPqbetWn7Uu0xlGCYguuEZzrlTyPU69AKE7M9nmsMnN8bh1WRc9E8hQHcI4MlvDBmSc5AWSLqUojMfmdavHCOGoaw6AEhIJMQBbMoq286UYADOhNpVKyOiRc+5A9atGHRCUp2SP0H40GD8WweTiGLbZByd7c2sShJMdcxNulL8bhgLExEgW5a66etFYvxvYl0Gc2IfKRzGcgHrYVziFheicokSDrMC87A0ECiMsBML0kAaa+8UMy4lMg3A0APUc6l4itVk6EctgfrUOHw4ve0XsepJmg5Q4FFRHhncxA96jcx+Ry4C4Gu+lrj60S3iwEhtDRKibGZJINrRXP8Kpbh8I8WpmB7zFB86EEJVcKUJj6elWbgPbRzDhKXPGkGJJuBsCfakgbbQUB3NlVujla4P7tX2KfQD4UBQvAM2k786DU8FxLC41GqZIgpVE+xsaV8W7BtOyABfQjby/zHSs0baU2CtBSBI8En5bj6U54b2pxDCsxCwg6hJCk9YGvyoGSvsvBIhxQG4KLnnoYFNMB9mbAJJS4RFsygN7aSbC1K0/aOq0hyxOjeo29aJxH2mrIhrCq81rCflf60F54dwNlmPDysN40zE3VG026Uj7Wdu28Pmaah3EaBA0Qebh6cqpOP7R4vEtKS68lpEqIDIIUdJBWb5YpNw3DoFgFaXI35k76TQGNFZKy4oLcUoKU4TJJOiU30B20FM+HcQLTiVAJTBVB38/KJ5UubI7wJgpTNjYeUX6dTRTzyDZOUZZBMTpynU2oLC84lJmc+a9hMewr6laXFFCCc5kSCAB6XGgM17QfDhy1T4FEXgAR6m9q8TgyEnxTeISCZ5ibCBTrDBMKW6SlwRlFwDyIA2M3tR3EFoc7ru8iVKOW1gQQZiw+GCYPI0FcxYzpLHeAJEJywNuQ286UqS9hdCHG0kHxJveSD5TafWrjxVlKHmEAbkqg3CYIAMcyPl1ovAIC31xAhAKrR6z5UFL4P2mdxOKCUoSVEGEg/0ibegq8YLja1KhYvuiDM+UUu4otKT4UBK5lC7bfeEeKa1LhSAptlxSUkrSCo5RuJTPlNBRh2cexjwdUC0lCTlkfEdBrtSXGPOYReV1JT1vB8jpWxKbAJEDQR0m1vWocdh0QMwTc7+vPrQZxgu0bSyAFSeX+KS9ru3i2VnDYdpZxBgeJOkiQQnU2PlWq8QDLILqghMDkJ9AKonaHjmCJWskBQy5l5FSJEBIIFyRtyjpQUzs5wNSFKdelzELPiJvlB1E/wBXOrlhGwhJWsgAXUToBQvDuMNpSAlsq7wZk5xFuXObgxb5UD2e4O7jMcf4klbTJzAR4NikAcyIJ1oLT2NwebPilAhTxhKSPhbTpb+74j/uHKnHbPiX8NgcQ7MFLasv+4jKmOuYimzYSkfDA2j9286qvarFB5xDKAFBBzuaXM2TJ94oMhYwSgltKogJSSCbnczG550U+zmURKEBUZQkWgAnrJm2u9WVl1t3GR3YQUhQ2uZtMWgCf3Fe8XVlSo90leVaiD/R4pO0j050CHDcPzeIN5lgiEgaCNZ5SDE0tDcoUYunYxuZInQa/uKdYF9ZBlWR1ZOSNwB8J5p1PnQuPwhCe7UrKSokiREcxa2wuaBc7hoEpSSqdTt+nWimULUkXKUAW+E3F+gvHzqRbcZZVDaZgE+6iPWaGDMqEZiP7jA5elBC66SnN4QkGw2vqBP7vXow6nD4AQNVGLjSPwolaVlQTKbDS1pkG58jevsMkwoqJSkkAqmD1AEjnQRs8KcdKyICEASogeIk6fX2rxyUkTlGWNtPTrU+KbQhHhzwQCIB8iBNR4ZnvSpw3jQH5T1oIcHgysypzMkAkkG8naNbkaVy/h0Gb5Ck6azzPSiQ0chnwg3uR5CN5qXAfywsrAJIIAI/qESTyAoFy2CAm3hUbk+w9KMaejwQAbalN7SIMbzU73EApQChIiAE2SLWE8p+goVCcl0i0hVzc32tJoPmXpKi4lZMRsI5X/LlUuEMEwBMw2LQST19ttajBW4AmUiSTe0R01k3ol9pByrbSrwGAR97WSZ3HzoPMW4kHKrMuBsU2O4+lq+rx8pTGVRIIBsfeb6zNfUFkOBKLOqUpZuDsnWKM4YkNHxwQBCCoWk/FA9Br1qdODK194FqlJm+8beVd9o3ICYFyFR0MR9JoFGYqfDjhsFKVOsgiLRrFq8d4k0p1XxBCgE5hmBOXUeGCf0rzG8Gc7sBbgUIEC9pvrrUGHX/ACoBVc5QTBJMmZ0gAaa0EmPwTbqDk7xS7ZT/ADDF4+9YC962bBI/lJTtlABT5DfzmsQU6G8+ZS1T8RMXgzbkLUNjcW5inZaffasBkDqgjSJAB60GwcV7Y4RpwNlxKnRIKEkeE8lGYF9p1qdzFtYpsEQoWJSraOfWsTwODQlhwd2lSwYK1315W86k4Wl9uBh3iiwOVXiT+YoNN47wUuqSppWQgEHw5geVlEQRFJX+xQU0lBcJ8SSv+WPFeVH44k396rj3bnG4QBLiWnAQCDKwRaeVBr+17EbYdr1Ur8qDQm+yyM6VEqUEyQD4RJtMC+kjXc1Yu8aZGaUoSkXmEj8vWsTxP2jY9a8jXctyYByk/Un6UqxjGIxJzYrELclQ8IJCRN7DQe1BqfE/tGYWtbWEJWsgeIJMD4s0HT1mL71VuDOYRplIddUXlZgsZnNedjAN/nUCeHhGGmwQVGEoEGADOY+lAutJAhIAINzppsNaB2XsO2YaTZXxk5iSTcxn15nbzNdOY9pLbiUHN4lpFrCfPkDSZ/GGQlKUhDYn+46HWu2TCAkWOYqSNUpJi99b8xQRhpTpClfEmQDvaT8POAT6VGllTpzqktpjKJEwCB7xepCpSUp0+K8Tz010maZcGZSVupIBAykyNyFWvqKBb3bZdJzpMDLlNonQX309q4U0cpKVyoGDfNbSI050XxVQTmSEJ8R+LSLWsPahMOlaAoggyPFItEgiBzkUEbGDWsZQn4bqIMTfWOe00XiEtqSk5bIHiBuR4iAJJ10M6CljfEnEFQUtRBgxP6W12pvxFfhRJMiTMdAIMnrQA5CpCoGYWABJkRofKuW2c5EpTeSdAIgzAnW9N+BSDJ6SAImFQB7Gpu0/D09+vIAEZU2OxMSAANKBFi8q1ARASfTSec6WrjEtJypBErJEgT4RtO8/iaIy5VKSImwk6gRaLW51OlZUzCdQrxqVcqkyB6RQK1BOaQClKQbwYkC2uvKosDh1OLFsuviVPn60wxTGWM3imwnbT8TXbeHMJEgFREQIA/d6AZaUJcCImx1IjS00073uWyAkKJm1phUXn0iNr3qLC4Ylxa5EpBJne8R86ixL0i1laz03H76UE6W2sqVQpEjTbUkwSLiSb15RLjSTE5jZMSTYQDb1mv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s3.amazonaws.com/rapgenius/worn%20out%20shoes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371" y="3398594"/>
            <a:ext cx="2254392" cy="18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205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Interminably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475" y="2493818"/>
            <a:ext cx="9154367" cy="4364182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Adverb </a:t>
            </a:r>
          </a:p>
          <a:p>
            <a:r>
              <a:rPr lang="en-US" sz="2600" dirty="0" smtClean="0"/>
              <a:t>Never ending; having no limits; continually </a:t>
            </a:r>
          </a:p>
          <a:p>
            <a:endParaRPr lang="en-US" sz="2600" dirty="0"/>
          </a:p>
          <a:p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The war went on interminably, without any real progress on either side. </a:t>
            </a:r>
            <a:endParaRPr lang="en-US" sz="2600" dirty="0"/>
          </a:p>
        </p:txBody>
      </p:sp>
      <p:pic>
        <p:nvPicPr>
          <p:cNvPr id="11274" name="Picture 10" descr="http://jean.klinger.pagesperso-orange.fr/Quebec/slides/Une%20route%20intermin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50" y="3529446"/>
            <a:ext cx="3148169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13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Jovial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672" y="2244435"/>
            <a:ext cx="9739745" cy="461356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Adjective </a:t>
            </a:r>
          </a:p>
          <a:p>
            <a:r>
              <a:rPr lang="en-US" sz="2800" dirty="0" smtClean="0"/>
              <a:t>Characterized by hearty or good natured humor; jolly 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She was in a </a:t>
            </a:r>
            <a:r>
              <a:rPr lang="en-US" sz="2800" b="1" u="sng" dirty="0" smtClean="0"/>
              <a:t>jovial</a:t>
            </a:r>
            <a:r>
              <a:rPr lang="en-US" sz="2800" b="1" dirty="0" smtClean="0"/>
              <a:t> </a:t>
            </a:r>
            <a:r>
              <a:rPr lang="en-US" sz="2800" dirty="0" smtClean="0"/>
              <a:t>mood, smiling and happily greeting everyone she saw on the street.</a:t>
            </a:r>
          </a:p>
          <a:p>
            <a:endParaRPr lang="en-US" sz="2800" dirty="0"/>
          </a:p>
        </p:txBody>
      </p:sp>
      <p:pic>
        <p:nvPicPr>
          <p:cNvPr id="10242" name="Picture 2" descr="http://static.comicvine.com/uploads/original/0/77/1383187-hamster_jovial_02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36" y="3364274"/>
            <a:ext cx="3217428" cy="241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215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Defiantly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527" y="2326409"/>
            <a:ext cx="9362186" cy="453159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Adverb</a:t>
            </a:r>
          </a:p>
          <a:p>
            <a:r>
              <a:rPr lang="en-US" sz="2800" dirty="0" smtClean="0"/>
              <a:t>Openly or boldly resisting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When the mother told the little boy not to throw his food on the floor, he looked at her </a:t>
            </a:r>
            <a:r>
              <a:rPr lang="en-US" sz="2800" b="1" u="sng" dirty="0" smtClean="0"/>
              <a:t>defiantly</a:t>
            </a:r>
            <a:r>
              <a:rPr lang="en-US" sz="2800" dirty="0" smtClean="0"/>
              <a:t>, and then threw Cheerios everywhere.  </a:t>
            </a:r>
            <a:endParaRPr lang="en-US" sz="2800" dirty="0"/>
          </a:p>
        </p:txBody>
      </p:sp>
      <p:pic>
        <p:nvPicPr>
          <p:cNvPr id="8196" name="Picture 4" descr="http://buehlered.com/wp-content/uploads/2011/03/defiant-ch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63" y="2715491"/>
            <a:ext cx="2119879" cy="25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924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Disengaged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982" y="2313709"/>
            <a:ext cx="9057383" cy="454429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Adjective</a:t>
            </a:r>
          </a:p>
          <a:p>
            <a:r>
              <a:rPr lang="en-US" sz="2800" dirty="0" smtClean="0"/>
              <a:t>Released or loosened from something; emotionally detached  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students were </a:t>
            </a:r>
            <a:r>
              <a:rPr lang="en-US" sz="2800" b="1" u="sng" dirty="0" smtClean="0"/>
              <a:t>disengaged</a:t>
            </a:r>
            <a:r>
              <a:rPr lang="en-US" sz="2800" dirty="0" smtClean="0"/>
              <a:t> in the lesson. Some were sleeping, while others were throwing paper airplanes across the room. </a:t>
            </a:r>
            <a:endParaRPr lang="en-US" sz="2800" dirty="0"/>
          </a:p>
        </p:txBody>
      </p:sp>
      <p:pic>
        <p:nvPicPr>
          <p:cNvPr id="7174" name="Picture 6" descr="https://encrypted-tbn3.gstatic.com/images?q=tbn:ANd9GcQA7G2wC8lXzVC2hfka-eUO3fmeOfE7-CDirYBKomdist8cvOBR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20" y="3342120"/>
            <a:ext cx="3642014" cy="219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449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Ritual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354118"/>
            <a:ext cx="8761413" cy="4365337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Noun </a:t>
            </a:r>
          </a:p>
          <a:p>
            <a:r>
              <a:rPr lang="en-US" sz="2800" dirty="0" smtClean="0"/>
              <a:t>A routine followed faithfully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I hope that brushing your teeth is a daily </a:t>
            </a:r>
            <a:r>
              <a:rPr lang="en-US" sz="2800" b="1" u="sng" dirty="0" smtClean="0"/>
              <a:t>ritual</a:t>
            </a:r>
            <a:r>
              <a:rPr lang="en-US" sz="2800" b="1" dirty="0" smtClean="0"/>
              <a:t> </a:t>
            </a:r>
            <a:r>
              <a:rPr lang="en-US" sz="2800" dirty="0" smtClean="0"/>
              <a:t>for you because  I wouldn’t want you to have multiple cavities. </a:t>
            </a:r>
            <a:endParaRPr lang="en-US" sz="2800" dirty="0"/>
          </a:p>
        </p:txBody>
      </p:sp>
      <p:pic>
        <p:nvPicPr>
          <p:cNvPr id="6146" name="Picture 2" descr="https://encrypted-tbn3.gstatic.com/images?q=tbn:ANd9GcScZRC9MORFGhYVBGV9_lJNFqTY7AiJQBq7fOLYcfYat6f01mC0-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456" y="3449138"/>
            <a:ext cx="3134328" cy="208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1.gstatic.com/images?q=tbn:ANd9GcRQBK9k0wg8n_eZI4D63rZWIl0FaYxUGetG8kOsAD2DzifHaby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212" y="3449138"/>
            <a:ext cx="3145726" cy="208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418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Boisterous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945" y="2603500"/>
            <a:ext cx="8863422" cy="383886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Adjective </a:t>
            </a:r>
          </a:p>
          <a:p>
            <a:r>
              <a:rPr lang="en-US" sz="2800" dirty="0" smtClean="0"/>
              <a:t>Noisy; high spirited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The boys gathered together quietly for a while before they broke into </a:t>
            </a:r>
            <a:r>
              <a:rPr lang="en-US" sz="2800" b="1" u="sng" dirty="0" smtClean="0"/>
              <a:t>boisterous</a:t>
            </a:r>
            <a:r>
              <a:rPr lang="en-US" sz="2800" dirty="0" smtClean="0"/>
              <a:t> play.  </a:t>
            </a:r>
            <a:endParaRPr lang="en-US" sz="2800" dirty="0"/>
          </a:p>
        </p:txBody>
      </p:sp>
      <p:pic>
        <p:nvPicPr>
          <p:cNvPr id="5130" name="Picture 10" descr="http://www.pitch.com/binary/99bc/By10LDwCMAAIwl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90" y="2603500"/>
            <a:ext cx="2550391" cy="255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90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Perfunctory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582" y="2369126"/>
            <a:ext cx="9698182" cy="448887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Adjective </a:t>
            </a:r>
          </a:p>
          <a:p>
            <a:r>
              <a:rPr lang="en-US" sz="2800" dirty="0" smtClean="0"/>
              <a:t>Performed merely as a matter or routine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coaches gave each other a </a:t>
            </a:r>
            <a:r>
              <a:rPr lang="en-US" sz="2800" b="1" u="sng" dirty="0" smtClean="0"/>
              <a:t>perfunctory</a:t>
            </a:r>
            <a:r>
              <a:rPr lang="en-US" sz="2800" dirty="0" smtClean="0"/>
              <a:t> handshake after the game. 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9220" name="Picture 4" descr="http://www.kansascity.com/sports/spt-columns-blogs/campus-corner/dpzr99/picture5375364/ALTERNATES/FREE_960/187150737c8924006a0f6a706700e0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632" y="3200399"/>
            <a:ext cx="3891672" cy="235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159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Paraphernalia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369127"/>
            <a:ext cx="9112801" cy="423949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Noun </a:t>
            </a:r>
          </a:p>
          <a:p>
            <a:r>
              <a:rPr lang="en-US" sz="2800" dirty="0" smtClean="0"/>
              <a:t>Equipment used for a particular purpose or activity 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Our neighbors have a ton of camping </a:t>
            </a:r>
            <a:r>
              <a:rPr lang="en-US" sz="2800" b="1" u="sng" dirty="0" smtClean="0"/>
              <a:t>paraphernalia</a:t>
            </a:r>
            <a:r>
              <a:rPr lang="en-US" sz="2800" dirty="0" smtClean="0"/>
              <a:t>, so we borrowed a tent from them for our yearly camping trip. </a:t>
            </a:r>
            <a:endParaRPr lang="en-US" sz="2800" dirty="0"/>
          </a:p>
        </p:txBody>
      </p:sp>
      <p:pic>
        <p:nvPicPr>
          <p:cNvPr id="4100" name="Picture 4" descr="http://www.radiodirect.com/wp-content/uploads/SportsEquip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678" y="3219450"/>
            <a:ext cx="53340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66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Profusely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673" y="2367973"/>
            <a:ext cx="8932692" cy="426835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Adjective </a:t>
            </a:r>
          </a:p>
          <a:p>
            <a:r>
              <a:rPr lang="en-US" sz="2800" dirty="0" smtClean="0"/>
              <a:t>Given freely; lavishly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flowers were blooming </a:t>
            </a:r>
            <a:r>
              <a:rPr lang="en-US" sz="2800" b="1" u="sng" dirty="0" smtClean="0"/>
              <a:t>profusely</a:t>
            </a:r>
            <a:r>
              <a:rPr lang="en-US" sz="2800" dirty="0" smtClean="0"/>
              <a:t> and the grass was richly green.  </a:t>
            </a:r>
            <a:endParaRPr lang="en-US" sz="2800" dirty="0"/>
          </a:p>
        </p:txBody>
      </p:sp>
      <p:pic>
        <p:nvPicPr>
          <p:cNvPr id="3080" name="Picture 8" descr="https://encrypted-tbn2.gstatic.com/images?q=tbn:ANd9GcTQXCaLBXRIDskrFHzpHI2owAHQwry-DvsqKYQTlBhNL8sNVDCx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73" y="2854037"/>
            <a:ext cx="2493818" cy="24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07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138</TotalTime>
  <Words>286</Words>
  <Application>Microsoft Office PowerPoint</Application>
  <PresentationFormat>Widescreen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 Boardroom</vt:lpstr>
      <vt:lpstr>“The Lottery” Vocabulary List</vt:lpstr>
      <vt:lpstr>Jovial</vt:lpstr>
      <vt:lpstr>Defiantly </vt:lpstr>
      <vt:lpstr>Disengaged </vt:lpstr>
      <vt:lpstr>Ritual </vt:lpstr>
      <vt:lpstr>Boisterous </vt:lpstr>
      <vt:lpstr>Perfunctory </vt:lpstr>
      <vt:lpstr>Paraphernalia </vt:lpstr>
      <vt:lpstr>Profusely </vt:lpstr>
      <vt:lpstr>Shabbier </vt:lpstr>
      <vt:lpstr>Interminably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Lottery” Vocabulary List</dc:title>
  <dc:creator>Tolly Garrison</dc:creator>
  <cp:lastModifiedBy>Tolly Garrison</cp:lastModifiedBy>
  <cp:revision>12</cp:revision>
  <dcterms:created xsi:type="dcterms:W3CDTF">2015-02-05T16:19:25Z</dcterms:created>
  <dcterms:modified xsi:type="dcterms:W3CDTF">2015-02-05T18:38:12Z</dcterms:modified>
</cp:coreProperties>
</file>