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19310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954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587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573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82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814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59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3" name="Shape 63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0" name="Shape 7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8" name="Shape 7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9" name="Shape 7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5" name="Shape 8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7" name="Shape 7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lvl="2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5" name="Shape 35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 Features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 Features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 b="1"/>
              <a:t>Heading: the title of a page or article</a:t>
            </a:r>
          </a:p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" sz="3600" b="1"/>
              <a:t>Subheading: a smaller “heading” under a main heading</a:t>
            </a:r>
          </a:p>
          <a:p>
            <a:pPr marL="914400" lvl="1" indent="-457200" rtl="0">
              <a:spcBef>
                <a:spcPts val="0"/>
              </a:spcBef>
              <a:buSzPct val="100000"/>
            </a:pPr>
            <a:r>
              <a:rPr lang="en" sz="3600" b="1"/>
              <a:t>gives the topic of only one part of the text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4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 Features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b="1"/>
              <a:t>Caption: </a:t>
            </a:r>
            <a:r>
              <a:rPr lang="en" sz="3000"/>
              <a:t>a description below a photograph or visual aid that gives a short explanation or description of the photo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b="1"/>
              <a:t>Visual Aid:</a:t>
            </a:r>
            <a:r>
              <a:rPr lang="en" sz="3000"/>
              <a:t> a map, chart, graph, or table used to illustrate facts or data in a way that can be best shown in a format other than plain text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 Features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 b="1"/>
              <a:t>Diagram:</a:t>
            </a:r>
            <a:r>
              <a:rPr lang="en" sz="3000"/>
              <a:t> a drawing or illustration used to further represent or explain a concept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 Features Practice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Use your notes to label 1-11</a:t>
            </a:r>
          </a:p>
          <a:p>
            <a:pPr marL="914400" lvl="1" indent="-419100" rtl="0">
              <a:spcBef>
                <a:spcPts val="0"/>
              </a:spcBef>
              <a:buSzPct val="100000"/>
            </a:pPr>
            <a:r>
              <a:rPr lang="en" sz="3000"/>
              <a:t>You can skip #5</a:t>
            </a:r>
          </a:p>
          <a:p>
            <a:pPr marL="914400" lvl="1" indent="-419100" rtl="0">
              <a:spcBef>
                <a:spcPts val="0"/>
              </a:spcBef>
              <a:buSzPct val="100000"/>
            </a:pPr>
            <a:r>
              <a:rPr lang="en" sz="3000"/>
              <a:t>#7: What type of font is this?</a:t>
            </a:r>
          </a:p>
          <a:p>
            <a:pPr marL="914400" lvl="1" indent="-419100" rtl="0">
              <a:spcBef>
                <a:spcPts val="0"/>
              </a:spcBef>
              <a:buSzPct val="100000"/>
            </a:pPr>
            <a:r>
              <a:rPr lang="en" sz="3000"/>
              <a:t>#11: Where might you find information like this?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Research Brainstorming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Box 1: Pick out a </a:t>
            </a:r>
            <a:r>
              <a:rPr lang="en" sz="3000" b="1"/>
              <a:t>specific </a:t>
            </a:r>
            <a:r>
              <a:rPr lang="en" sz="3000"/>
              <a:t>topic. What else would you like to know about this topic?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Box 2: Why are you interested in this topic? Think about what you already know and </a:t>
            </a:r>
            <a:r>
              <a:rPr lang="en" sz="3000" b="1"/>
              <a:t>what you want to learn</a:t>
            </a:r>
            <a:r>
              <a:rPr lang="en" sz="3000"/>
              <a:t>.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Box 3: Create a </a:t>
            </a:r>
            <a:r>
              <a:rPr lang="en" sz="3000" b="1"/>
              <a:t>specific </a:t>
            </a:r>
            <a:r>
              <a:rPr lang="en" sz="3000"/>
              <a:t>question related to this topic. What do you want to learn?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On-screen Show (16:9)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lesson-plan</vt:lpstr>
      <vt:lpstr>Text Features</vt:lpstr>
      <vt:lpstr>Text Features</vt:lpstr>
      <vt:lpstr>Text Features</vt:lpstr>
      <vt:lpstr>Text Features</vt:lpstr>
      <vt:lpstr>Text Features Practice</vt:lpstr>
      <vt:lpstr>Research Brainstorming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Features</dc:title>
  <dc:creator>Tolly Garrison</dc:creator>
  <cp:lastModifiedBy>Tolly Garrison</cp:lastModifiedBy>
  <cp:revision>1</cp:revision>
  <dcterms:modified xsi:type="dcterms:W3CDTF">2016-03-23T19:15:07Z</dcterms:modified>
</cp:coreProperties>
</file>