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B1DB-8F03-4D61-9654-9A40D6447F9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51C1-7FF9-4648-8742-AADA1383D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26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B1DB-8F03-4D61-9654-9A40D6447F9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51C1-7FF9-4648-8742-AADA1383D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68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B1DB-8F03-4D61-9654-9A40D6447F9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51C1-7FF9-4648-8742-AADA1383D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61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B1DB-8F03-4D61-9654-9A40D6447F9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51C1-7FF9-4648-8742-AADA1383D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1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B1DB-8F03-4D61-9654-9A40D6447F9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51C1-7FF9-4648-8742-AADA1383D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2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B1DB-8F03-4D61-9654-9A40D6447F9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51C1-7FF9-4648-8742-AADA1383D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4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B1DB-8F03-4D61-9654-9A40D6447F9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51C1-7FF9-4648-8742-AADA1383D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B1DB-8F03-4D61-9654-9A40D6447F9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51C1-7FF9-4648-8742-AADA1383D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44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B1DB-8F03-4D61-9654-9A40D6447F9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51C1-7FF9-4648-8742-AADA1383D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3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B1DB-8F03-4D61-9654-9A40D6447F9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51C1-7FF9-4648-8742-AADA1383D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9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B1DB-8F03-4D61-9654-9A40D6447F9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51C1-7FF9-4648-8742-AADA1383D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8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6B1DB-8F03-4D61-9654-9A40D6447F9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751C1-7FF9-4648-8742-AADA1383D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6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720" y="115743"/>
            <a:ext cx="11596255" cy="132556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accent2"/>
                </a:solidFill>
                <a:latin typeface="HelloBigBen" panose="02000603000000000000" pitchFamily="2" charset="0"/>
                <a:ea typeface="HelloBigBen" panose="02000603000000000000" pitchFamily="2" charset="0"/>
              </a:rPr>
              <a:t>Notebook Quiz on </a:t>
            </a:r>
            <a:r>
              <a:rPr lang="en-US" sz="4000" b="1" dirty="0">
                <a:solidFill>
                  <a:schemeClr val="accent2"/>
                </a:solidFill>
                <a:latin typeface="HelloBigBen" panose="02000603000000000000" pitchFamily="2" charset="0"/>
                <a:ea typeface="HelloBigBen" panose="02000603000000000000" pitchFamily="2" charset="0"/>
              </a:rPr>
              <a:t>W</a:t>
            </a:r>
            <a:r>
              <a:rPr lang="en-US" sz="4000" b="1" dirty="0" smtClean="0">
                <a:solidFill>
                  <a:schemeClr val="accent2"/>
                </a:solidFill>
                <a:latin typeface="HelloBigBen" panose="02000603000000000000" pitchFamily="2" charset="0"/>
                <a:ea typeface="HelloBigBen" panose="02000603000000000000" pitchFamily="2" charset="0"/>
              </a:rPr>
              <a:t>ednesday, </a:t>
            </a:r>
            <a:r>
              <a:rPr lang="en-US" sz="4000" b="1" dirty="0" smtClean="0">
                <a:solidFill>
                  <a:schemeClr val="accent2"/>
                </a:solidFill>
                <a:latin typeface="HelloBigBen" panose="02000603000000000000" pitchFamily="2" charset="0"/>
                <a:ea typeface="HelloBigBen" panose="02000603000000000000" pitchFamily="2" charset="0"/>
              </a:rPr>
              <a:t>September </a:t>
            </a:r>
            <a:r>
              <a:rPr lang="en-US" sz="4000" b="1" dirty="0" smtClean="0">
                <a:solidFill>
                  <a:schemeClr val="accent2"/>
                </a:solidFill>
                <a:latin typeface="HelloBigBen" panose="02000603000000000000" pitchFamily="2" charset="0"/>
                <a:ea typeface="HelloBigBen" panose="02000603000000000000" pitchFamily="2" charset="0"/>
              </a:rPr>
              <a:t>16</a:t>
            </a:r>
            <a:r>
              <a:rPr lang="en-US" sz="4000" b="1" baseline="30000" dirty="0" smtClean="0">
                <a:solidFill>
                  <a:schemeClr val="accent2"/>
                </a:solidFill>
                <a:latin typeface="HelloBigBen" panose="02000603000000000000" pitchFamily="2" charset="0"/>
                <a:ea typeface="HelloBigBen" panose="02000603000000000000" pitchFamily="2" charset="0"/>
              </a:rPr>
              <a:t>th</a:t>
            </a:r>
            <a:r>
              <a:rPr lang="en-US" sz="4000" b="1" baseline="30000" dirty="0" smtClean="0">
                <a:solidFill>
                  <a:schemeClr val="accent2"/>
                </a:solidFill>
                <a:latin typeface="HelloBigBen" panose="02000603000000000000" pitchFamily="2" charset="0"/>
                <a:ea typeface="HelloBigBen" panose="02000603000000000000" pitchFamily="2" charset="0"/>
              </a:rPr>
              <a:t/>
            </a:r>
            <a:br>
              <a:rPr lang="en-US" sz="4000" b="1" baseline="30000" dirty="0" smtClean="0">
                <a:solidFill>
                  <a:schemeClr val="accent2"/>
                </a:solidFill>
                <a:latin typeface="HelloBigBen" panose="02000603000000000000" pitchFamily="2" charset="0"/>
                <a:ea typeface="HelloBigBen" panose="02000603000000000000" pitchFamily="2" charset="0"/>
              </a:rPr>
            </a:br>
            <a:r>
              <a:rPr lang="en-US" b="1" baseline="30000" dirty="0" smtClean="0">
                <a:solidFill>
                  <a:schemeClr val="accent2"/>
                </a:solidFill>
                <a:latin typeface="HelloBigBen" panose="02000603000000000000" pitchFamily="2" charset="0"/>
                <a:ea typeface="HelloBigBen" panose="02000603000000000000" pitchFamily="2" charset="0"/>
              </a:rPr>
              <a:t>6th grade </a:t>
            </a:r>
            <a:r>
              <a:rPr lang="en-US" b="1" dirty="0" smtClean="0">
                <a:solidFill>
                  <a:schemeClr val="accent2"/>
                </a:solidFill>
                <a:latin typeface="HelloBigBen" panose="02000603000000000000" pitchFamily="2" charset="0"/>
                <a:ea typeface="HelloBigBen" panose="02000603000000000000" pitchFamily="2" charset="0"/>
              </a:rPr>
              <a:t> </a:t>
            </a:r>
            <a:endParaRPr lang="en-US" b="1" dirty="0">
              <a:latin typeface="HelloBigBen" panose="02000603000000000000" pitchFamily="2" charset="0"/>
              <a:ea typeface="HelloBigBen" panose="02000603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872" y="1441306"/>
            <a:ext cx="11055928" cy="54586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Gill Sans MT" panose="020B0502020104020203" pitchFamily="34" charset="0"/>
              </a:rPr>
              <a:t>BELL WORK: </a:t>
            </a:r>
            <a:r>
              <a:rPr lang="en-US" sz="2400" dirty="0" smtClean="0">
                <a:latin typeface="Gill Sans MT" panose="020B0502020104020203" pitchFamily="34" charset="0"/>
              </a:rPr>
              <a:t>You </a:t>
            </a:r>
            <a:r>
              <a:rPr lang="en-US" sz="2400" dirty="0" smtClean="0">
                <a:latin typeface="Gill Sans MT" panose="020B0502020104020203" pitchFamily="34" charset="0"/>
              </a:rPr>
              <a:t>will need to know the following information for your quiz tomorrow. Please copy this list </a:t>
            </a:r>
            <a:r>
              <a:rPr lang="en-US" sz="2400" dirty="0" smtClean="0">
                <a:latin typeface="Gill Sans MT" panose="020B0502020104020203" pitchFamily="34" charset="0"/>
              </a:rPr>
              <a:t>on a piece of paper and put it in your </a:t>
            </a:r>
            <a:r>
              <a:rPr lang="en-US" sz="2400" dirty="0" smtClean="0">
                <a:latin typeface="Gill Sans MT" panose="020B0502020104020203" pitchFamily="34" charset="0"/>
              </a:rPr>
              <a:t>binder, so </a:t>
            </a:r>
            <a:r>
              <a:rPr lang="en-US" sz="2400" dirty="0" smtClean="0">
                <a:latin typeface="Gill Sans MT" panose="020B0502020104020203" pitchFamily="34" charset="0"/>
              </a:rPr>
              <a:t>you will know what to study tonight</a:t>
            </a:r>
            <a:r>
              <a:rPr lang="en-US" dirty="0" smtClean="0">
                <a:latin typeface="Gill Sans MT" panose="020B0502020104020203" pitchFamily="34" charset="0"/>
              </a:rPr>
              <a:t>. </a:t>
            </a:r>
            <a:endParaRPr lang="en-US" dirty="0" smtClean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sz="3000" dirty="0" smtClean="0">
              <a:latin typeface="Gill Sans MT" panose="020B0502020104020203" pitchFamily="34" charset="0"/>
            </a:endParaRPr>
          </a:p>
          <a:p>
            <a:pPr lvl="1"/>
            <a:r>
              <a:rPr lang="en-US" sz="2600" b="1" dirty="0" smtClean="0">
                <a:latin typeface="Gill Sans MT" panose="020B0502020104020203" pitchFamily="34" charset="0"/>
              </a:rPr>
              <a:t>Story Vocabulary </a:t>
            </a:r>
          </a:p>
          <a:p>
            <a:pPr lvl="2"/>
            <a:r>
              <a:rPr lang="en-US" sz="2200" dirty="0" smtClean="0">
                <a:latin typeface="Gill Sans MT" panose="020B0502020104020203" pitchFamily="34" charset="0"/>
              </a:rPr>
              <a:t>Plot, setting, protagonist, </a:t>
            </a:r>
            <a:r>
              <a:rPr lang="en-US" sz="2200" dirty="0" smtClean="0">
                <a:latin typeface="Gill Sans MT" panose="020B0502020104020203" pitchFamily="34" charset="0"/>
              </a:rPr>
              <a:t>antagonist, </a:t>
            </a:r>
            <a:r>
              <a:rPr lang="en-US" sz="2200" dirty="0" smtClean="0">
                <a:latin typeface="Gill Sans MT" panose="020B0502020104020203" pitchFamily="34" charset="0"/>
              </a:rPr>
              <a:t>conflict</a:t>
            </a:r>
          </a:p>
          <a:p>
            <a:pPr lvl="2"/>
            <a:r>
              <a:rPr lang="en-US" sz="2200" dirty="0" smtClean="0">
                <a:latin typeface="Gill Sans MT" panose="020B0502020104020203" pitchFamily="34" charset="0"/>
              </a:rPr>
              <a:t>Know the vocabulary word and </a:t>
            </a:r>
            <a:r>
              <a:rPr lang="en-US" sz="2200" dirty="0" smtClean="0">
                <a:latin typeface="Gill Sans MT" panose="020B0502020104020203" pitchFamily="34" charset="0"/>
              </a:rPr>
              <a:t>its </a:t>
            </a:r>
            <a:r>
              <a:rPr lang="en-US" sz="2200" dirty="0" smtClean="0">
                <a:latin typeface="Gill Sans MT" panose="020B0502020104020203" pitchFamily="34" charset="0"/>
              </a:rPr>
              <a:t>definition </a:t>
            </a:r>
          </a:p>
          <a:p>
            <a:pPr lvl="1"/>
            <a:r>
              <a:rPr lang="en-US" sz="2600" b="1" dirty="0" smtClean="0">
                <a:latin typeface="Gill Sans MT" panose="020B0502020104020203" pitchFamily="34" charset="0"/>
              </a:rPr>
              <a:t>Conflict </a:t>
            </a:r>
          </a:p>
          <a:p>
            <a:pPr lvl="2"/>
            <a:r>
              <a:rPr lang="en-US" sz="2200" dirty="0" smtClean="0">
                <a:latin typeface="Gill Sans MT" panose="020B0502020104020203" pitchFamily="34" charset="0"/>
              </a:rPr>
              <a:t>Internal and external</a:t>
            </a:r>
          </a:p>
          <a:p>
            <a:pPr lvl="2"/>
            <a:r>
              <a:rPr lang="en-US" sz="2200" dirty="0" smtClean="0">
                <a:latin typeface="Gill Sans MT" panose="020B0502020104020203" pitchFamily="34" charset="0"/>
              </a:rPr>
              <a:t>Know the word and definition, be able to identify examples of each type of conflict </a:t>
            </a:r>
          </a:p>
          <a:p>
            <a:pPr lvl="1"/>
            <a:r>
              <a:rPr lang="en-US" sz="2600" b="1" dirty="0" smtClean="0">
                <a:latin typeface="Gill Sans MT" panose="020B0502020104020203" pitchFamily="34" charset="0"/>
              </a:rPr>
              <a:t>Common Misspellings </a:t>
            </a:r>
          </a:p>
          <a:p>
            <a:pPr lvl="2"/>
            <a:r>
              <a:rPr lang="en-US" sz="2200" dirty="0" smtClean="0">
                <a:latin typeface="Gill Sans MT" panose="020B0502020104020203" pitchFamily="34" charset="0"/>
              </a:rPr>
              <a:t>Know the difference between commonly misspelled words and know how to use them in a sentence.  </a:t>
            </a:r>
          </a:p>
          <a:p>
            <a:pPr lvl="1"/>
            <a:r>
              <a:rPr lang="en-US" sz="2600" b="1" dirty="0" smtClean="0">
                <a:latin typeface="Gill Sans MT" panose="020B0502020104020203" pitchFamily="34" charset="0"/>
              </a:rPr>
              <a:t>Capitalization </a:t>
            </a:r>
          </a:p>
          <a:p>
            <a:pPr lvl="2"/>
            <a:r>
              <a:rPr lang="en-US" sz="2200" dirty="0" smtClean="0">
                <a:latin typeface="Gill Sans MT" panose="020B0502020104020203" pitchFamily="34" charset="0"/>
              </a:rPr>
              <a:t>Know the capitalization rules. </a:t>
            </a:r>
          </a:p>
          <a:p>
            <a:pPr lvl="2"/>
            <a:r>
              <a:rPr lang="en-US" sz="2200" dirty="0" smtClean="0">
                <a:latin typeface="Gill Sans MT" panose="020B0502020104020203" pitchFamily="34" charset="0"/>
              </a:rPr>
              <a:t>Be able to make capitalization corrections in a sentence. </a:t>
            </a:r>
            <a:endParaRPr lang="en-US" sz="2200" dirty="0" smtClean="0">
              <a:latin typeface="Gill Sans MT" panose="020B0502020104020203" pitchFamily="34" charset="0"/>
            </a:endParaRPr>
          </a:p>
          <a:p>
            <a:pPr lvl="1"/>
            <a:r>
              <a:rPr lang="en-US" sz="2600" b="1" dirty="0" smtClean="0">
                <a:latin typeface="Gill Sans MT" panose="020B0502020104020203" pitchFamily="34" charset="0"/>
              </a:rPr>
              <a:t>Apostrophes </a:t>
            </a:r>
          </a:p>
          <a:p>
            <a:pPr lvl="2"/>
            <a:r>
              <a:rPr lang="en-US" sz="2200" dirty="0" smtClean="0">
                <a:latin typeface="Gill Sans MT" panose="020B0502020104020203" pitchFamily="34" charset="0"/>
              </a:rPr>
              <a:t>Know the apostrophe rules. </a:t>
            </a:r>
          </a:p>
          <a:p>
            <a:pPr lvl="2"/>
            <a:r>
              <a:rPr lang="en-US" sz="2200" dirty="0" smtClean="0">
                <a:latin typeface="Gill Sans MT" panose="020B0502020104020203" pitchFamily="34" charset="0"/>
              </a:rPr>
              <a:t>Be able to make apostrophe corrections in a sentence. </a:t>
            </a:r>
            <a:endParaRPr lang="en-US" sz="2200" dirty="0" smtClean="0">
              <a:latin typeface="Gill Sans MT" panose="020B0502020104020203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54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Gill Sans MT</vt:lpstr>
      <vt:lpstr>HelloBigBen</vt:lpstr>
      <vt:lpstr>Office Theme</vt:lpstr>
      <vt:lpstr>Notebook Quiz on Wednesday, September 16th 6th grade 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Notebook Quiz on Wednesday, September 16th 6th grade  </dc:title>
  <dc:creator>Tolly Garrison</dc:creator>
  <cp:lastModifiedBy>Tolly Garrison</cp:lastModifiedBy>
  <cp:revision>1</cp:revision>
  <dcterms:created xsi:type="dcterms:W3CDTF">2015-09-15T17:18:53Z</dcterms:created>
  <dcterms:modified xsi:type="dcterms:W3CDTF">2015-09-15T17:19:38Z</dcterms:modified>
</cp:coreProperties>
</file>