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7086600" cy="90249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19DB0-EDC0-4513-9490-B523773FCF85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2125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572125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089A3-C88D-4E8D-8345-C1CB5AAD3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3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34F2-C463-466E-AEB4-4A7DC39958DD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AC9C-BDA7-4D65-A5CC-705854C0FF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34F2-C463-466E-AEB4-4A7DC39958DD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AC9C-BDA7-4D65-A5CC-705854C0FF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34F2-C463-466E-AEB4-4A7DC39958DD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AC9C-BDA7-4D65-A5CC-705854C0FF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34F2-C463-466E-AEB4-4A7DC39958DD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AC9C-BDA7-4D65-A5CC-705854C0FF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34F2-C463-466E-AEB4-4A7DC39958DD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AC9C-BDA7-4D65-A5CC-705854C0FF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34F2-C463-466E-AEB4-4A7DC39958DD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AC9C-BDA7-4D65-A5CC-705854C0FF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34F2-C463-466E-AEB4-4A7DC39958DD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AC9C-BDA7-4D65-A5CC-705854C0FF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34F2-C463-466E-AEB4-4A7DC39958DD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AC9C-BDA7-4D65-A5CC-705854C0FF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34F2-C463-466E-AEB4-4A7DC39958DD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AC9C-BDA7-4D65-A5CC-705854C0FF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34F2-C463-466E-AEB4-4A7DC39958DD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AC9C-BDA7-4D65-A5CC-705854C0FF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34F2-C463-466E-AEB4-4A7DC39958DD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CAAC9C-BDA7-4D65-A5CC-705854C0FF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9A34F2-C463-466E-AEB4-4A7DC39958DD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CAAC9C-BDA7-4D65-A5CC-705854C0FF6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sz="5400" b="1" dirty="0" smtClean="0"/>
              <a:t>"</a:t>
            </a:r>
            <a:r>
              <a:rPr lang="en-US" sz="5400" dirty="0" smtClean="0"/>
              <a:t>Stray</a:t>
            </a:r>
            <a:r>
              <a:rPr sz="5400" b="1" dirty="0" smtClean="0"/>
              <a:t>"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72000"/>
          </a:xfrm>
        </p:spPr>
        <p:txBody>
          <a:bodyPr/>
          <a:lstStyle/>
          <a:p>
            <a:r>
              <a:rPr lang="en-US" sz="4800" dirty="0" smtClean="0"/>
              <a:t>1.  timidly</a:t>
            </a:r>
          </a:p>
          <a:p>
            <a:pPr>
              <a:buNone/>
            </a:pPr>
            <a:r>
              <a:rPr lang="en-US" dirty="0" smtClean="0"/>
              <a:t>“The puppy stopped in the road, wagging its tail </a:t>
            </a:r>
            <a:r>
              <a:rPr lang="en-US" i="1" dirty="0" smtClean="0"/>
              <a:t>timidly..</a:t>
            </a:r>
            <a:r>
              <a:rPr lang="en-US" dirty="0" smtClean="0"/>
              <a:t>.”</a:t>
            </a:r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r>
              <a:rPr lang="en-US" b="1" u="sng" dirty="0" smtClean="0"/>
              <a:t>Denotation</a:t>
            </a:r>
            <a:r>
              <a:rPr lang="en-US" b="1" dirty="0" smtClean="0"/>
              <a:t>:  adverb – shyly; in a frightened way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810000"/>
            <a:ext cx="2628900" cy="2716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72000"/>
          </a:xfrm>
        </p:spPr>
        <p:txBody>
          <a:bodyPr/>
          <a:lstStyle/>
          <a:p>
            <a:r>
              <a:rPr lang="en-US" sz="4800" dirty="0" smtClean="0"/>
              <a:t>2.  grudgingly</a:t>
            </a:r>
          </a:p>
          <a:p>
            <a:pPr>
              <a:buNone/>
            </a:pPr>
            <a:r>
              <a:rPr lang="en-US" dirty="0" smtClean="0"/>
              <a:t>“He agreed to let the dog sleep in the basement while Mrs. Lacey </a:t>
            </a:r>
            <a:r>
              <a:rPr lang="en-US" i="1" dirty="0" smtClean="0"/>
              <a:t>grudgingly</a:t>
            </a:r>
            <a:r>
              <a:rPr lang="en-US" dirty="0" smtClean="0"/>
              <a:t> let Doris feed it table scraps.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64695" y="2362200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2800" b="1" u="sng" dirty="0" smtClean="0"/>
          </a:p>
          <a:p>
            <a:pPr>
              <a:buNone/>
            </a:pPr>
            <a:r>
              <a:rPr lang="en-US" sz="2800" b="1" u="sng" dirty="0" smtClean="0"/>
              <a:t>Denotation</a:t>
            </a:r>
            <a:r>
              <a:rPr lang="en-US" sz="2800" b="1" dirty="0" smtClean="0"/>
              <a:t>:  adverb – not happily; in a resentful or reluctant way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917091"/>
            <a:ext cx="2962275" cy="2224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305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3.  </a:t>
            </a:r>
            <a:r>
              <a:rPr lang="en-US" sz="4800" dirty="0" smtClean="0"/>
              <a:t>eaves</a:t>
            </a:r>
          </a:p>
          <a:p>
            <a:pPr>
              <a:buNone/>
            </a:pPr>
            <a:r>
              <a:rPr lang="en-US" sz="2800" dirty="0" smtClean="0"/>
              <a:t>“Icicles hung three feet or more from the </a:t>
            </a:r>
            <a:r>
              <a:rPr lang="en-US" sz="2800" i="1" dirty="0" smtClean="0"/>
              <a:t>eaves</a:t>
            </a:r>
            <a:r>
              <a:rPr lang="en-US" sz="2800" dirty="0" smtClean="0"/>
              <a:t> of houses…”</a:t>
            </a:r>
            <a:endParaRPr lang="en-US" sz="2800" b="1" u="sng" dirty="0" smtClean="0"/>
          </a:p>
          <a:p>
            <a:pPr>
              <a:buNone/>
            </a:pPr>
            <a:endParaRPr lang="en-US" sz="2800" b="1" u="sng" dirty="0" smtClean="0"/>
          </a:p>
          <a:p>
            <a:pPr>
              <a:buNone/>
            </a:pPr>
            <a:r>
              <a:rPr lang="en-US" sz="2800" b="1" u="sng" dirty="0" smtClean="0"/>
              <a:t>Denotation</a:t>
            </a:r>
            <a:r>
              <a:rPr lang="en-US" sz="2800" b="1" dirty="0" smtClean="0"/>
              <a:t>:  noun – the projecting overhang at the lower edge of a roof</a:t>
            </a: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33800"/>
            <a:ext cx="2256043" cy="2306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72000"/>
          </a:xfrm>
        </p:spPr>
        <p:txBody>
          <a:bodyPr/>
          <a:lstStyle/>
          <a:p>
            <a:r>
              <a:rPr lang="en-US" sz="4400" b="1" dirty="0" smtClean="0"/>
              <a:t>4.  </a:t>
            </a:r>
            <a:r>
              <a:rPr lang="en-US" sz="4800" dirty="0" smtClean="0"/>
              <a:t>trudge</a:t>
            </a:r>
          </a:p>
          <a:p>
            <a:pPr>
              <a:buNone/>
            </a:pPr>
            <a:r>
              <a:rPr lang="en-US" sz="2800" dirty="0" smtClean="0"/>
              <a:t>“Doris </a:t>
            </a:r>
            <a:r>
              <a:rPr lang="en-US" sz="2800" i="1" dirty="0" smtClean="0"/>
              <a:t>trudged</a:t>
            </a:r>
            <a:r>
              <a:rPr lang="en-US" sz="2800" dirty="0" smtClean="0"/>
              <a:t> through the yard, went up the shoveled drive, and met the dog.”</a:t>
            </a:r>
          </a:p>
          <a:p>
            <a:pPr>
              <a:buNone/>
            </a:pPr>
            <a:endParaRPr lang="en-US" sz="2800" b="1" u="sng" dirty="0" smtClean="0"/>
          </a:p>
          <a:p>
            <a:pPr>
              <a:buNone/>
            </a:pPr>
            <a:r>
              <a:rPr lang="en-US" sz="2800" b="1" u="sng" dirty="0" smtClean="0"/>
              <a:t>Denotation</a:t>
            </a:r>
            <a:r>
              <a:rPr lang="en-US" sz="2800" b="1" dirty="0" smtClean="0"/>
              <a:t>:  verb – plodded;  walked slowly with effort</a:t>
            </a:r>
            <a:endParaRPr lang="en-US" sz="2800" dirty="0" smtClean="0"/>
          </a:p>
          <a:p>
            <a:pPr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6195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72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5.  abandon</a:t>
            </a:r>
          </a:p>
          <a:p>
            <a:pPr>
              <a:buNone/>
            </a:pPr>
            <a:r>
              <a:rPr lang="en-US" sz="2800" dirty="0" smtClean="0"/>
              <a:t>“The puppy had been </a:t>
            </a:r>
            <a:r>
              <a:rPr lang="en-US" sz="2800" i="1" dirty="0" smtClean="0"/>
              <a:t>abandoned</a:t>
            </a:r>
            <a:r>
              <a:rPr lang="en-US" sz="2800" dirty="0" smtClean="0"/>
              <a:t>…its ears tucked, its tail between its legs, shivering.”</a:t>
            </a:r>
          </a:p>
          <a:p>
            <a:pPr>
              <a:buNone/>
            </a:pPr>
            <a:endParaRPr lang="en-US" sz="2800" b="1" u="sng" dirty="0" smtClean="0"/>
          </a:p>
          <a:p>
            <a:pPr>
              <a:buNone/>
            </a:pPr>
            <a:r>
              <a:rPr lang="en-US" sz="2800" b="1" u="sng" dirty="0" smtClean="0"/>
              <a:t>Denotation</a:t>
            </a:r>
            <a:r>
              <a:rPr lang="en-US" sz="2800" b="1" dirty="0" smtClean="0"/>
              <a:t>:  verb – tossed aside;  left behind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505200"/>
            <a:ext cx="3486150" cy="2249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72000"/>
          </a:xfrm>
        </p:spPr>
        <p:txBody>
          <a:bodyPr/>
          <a:lstStyle/>
          <a:p>
            <a:r>
              <a:rPr lang="en-US" sz="4800" dirty="0" smtClean="0"/>
              <a:t>6. exhausted</a:t>
            </a:r>
          </a:p>
          <a:p>
            <a:pPr>
              <a:buNone/>
            </a:pPr>
            <a:r>
              <a:rPr lang="en-US" sz="2800" dirty="0" smtClean="0"/>
              <a:t>“Lying there, like stone, still </a:t>
            </a:r>
            <a:r>
              <a:rPr lang="en-US" sz="2800" i="1" dirty="0" smtClean="0"/>
              <a:t>exhausted</a:t>
            </a:r>
            <a:r>
              <a:rPr lang="en-US" sz="2800" dirty="0" smtClean="0"/>
              <a:t>, she wondered if she would ever in her life have anything.”</a:t>
            </a:r>
          </a:p>
          <a:p>
            <a:pPr>
              <a:buNone/>
            </a:pPr>
            <a:endParaRPr lang="en-US" sz="2800" b="1" u="sng" dirty="0" smtClean="0"/>
          </a:p>
          <a:p>
            <a:pPr>
              <a:buNone/>
            </a:pPr>
            <a:r>
              <a:rPr lang="en-US" sz="2800" b="1" u="sng" dirty="0" smtClean="0"/>
              <a:t>Denotation</a:t>
            </a:r>
            <a:r>
              <a:rPr lang="en-US" sz="2800" b="1" dirty="0" smtClean="0"/>
              <a:t>:  adjective – very tired and worn out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881437"/>
            <a:ext cx="322024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72000"/>
          </a:xfrm>
        </p:spPr>
        <p:txBody>
          <a:bodyPr/>
          <a:lstStyle/>
          <a:p>
            <a:r>
              <a:rPr lang="en-US" sz="4800" dirty="0" smtClean="0"/>
              <a:t>7. distress</a:t>
            </a:r>
          </a:p>
          <a:p>
            <a:pPr>
              <a:buNone/>
            </a:pPr>
            <a:r>
              <a:rPr lang="en-US" sz="2800" dirty="0" smtClean="0"/>
              <a:t>“Her face was wet and red, her eyes full of </a:t>
            </a:r>
            <a:r>
              <a:rPr lang="en-US" sz="2800" i="1" dirty="0" smtClean="0"/>
              <a:t>distress</a:t>
            </a:r>
            <a:r>
              <a:rPr lang="en-US" sz="2800" dirty="0" smtClean="0"/>
              <a:t>.” </a:t>
            </a:r>
          </a:p>
          <a:p>
            <a:pPr>
              <a:buNone/>
            </a:pPr>
            <a:endParaRPr lang="en-US" sz="2800" b="1" u="sng" dirty="0" smtClean="0"/>
          </a:p>
          <a:p>
            <a:pPr>
              <a:buNone/>
            </a:pPr>
            <a:r>
              <a:rPr lang="en-US" sz="2800" b="1" u="sng" dirty="0" smtClean="0"/>
              <a:t>Denotation</a:t>
            </a:r>
            <a:r>
              <a:rPr lang="en-US" sz="2800" b="1" dirty="0" smtClean="0"/>
              <a:t>:  noun – difficulty, pain or sadness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276600"/>
            <a:ext cx="2489747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72000"/>
          </a:xfrm>
        </p:spPr>
        <p:txBody>
          <a:bodyPr/>
          <a:lstStyle/>
          <a:p>
            <a:r>
              <a:rPr lang="en-US" sz="4800" dirty="0"/>
              <a:t>8</a:t>
            </a:r>
            <a:r>
              <a:rPr lang="en-US" sz="4800" dirty="0" smtClean="0"/>
              <a:t>. tremble</a:t>
            </a:r>
          </a:p>
          <a:p>
            <a:pPr>
              <a:buNone/>
            </a:pPr>
            <a:r>
              <a:rPr lang="en-US" sz="2800" dirty="0"/>
              <a:t>“The puppy stopped in the road, wagging its tail </a:t>
            </a:r>
            <a:r>
              <a:rPr lang="en-US" sz="2800" dirty="0" smtClean="0"/>
              <a:t>timidly</a:t>
            </a:r>
            <a:r>
              <a:rPr lang="en-US" sz="2800" i="1" dirty="0" smtClean="0"/>
              <a:t>, trembling with shyness and cold.</a:t>
            </a:r>
            <a:r>
              <a:rPr lang="en-US" sz="2800" dirty="0" smtClean="0"/>
              <a:t>”</a:t>
            </a:r>
            <a:endParaRPr lang="en-US" sz="2800" dirty="0"/>
          </a:p>
          <a:p>
            <a:pPr>
              <a:buNone/>
            </a:pPr>
            <a:endParaRPr lang="en-US" sz="2800" b="1" u="sng" dirty="0" smtClean="0"/>
          </a:p>
          <a:p>
            <a:pPr>
              <a:buNone/>
            </a:pPr>
            <a:r>
              <a:rPr lang="en-US" sz="2800" b="1" u="sng" dirty="0" smtClean="0"/>
              <a:t>Denotation</a:t>
            </a:r>
            <a:r>
              <a:rPr lang="en-US" sz="2800" b="1" dirty="0" smtClean="0"/>
              <a:t>:  verb – to shake involuntarily as from excitement or fear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657600"/>
            <a:ext cx="3105150" cy="240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2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299</TotalTime>
  <Words>253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Constantia</vt:lpstr>
      <vt:lpstr>Wingdings 2</vt:lpstr>
      <vt:lpstr>Flow</vt:lpstr>
      <vt:lpstr>"Stray"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"Stray Market Dog"</dc:title>
  <dc:creator>Cameron Nelson</dc:creator>
  <cp:lastModifiedBy>Tolly Garrison</cp:lastModifiedBy>
  <cp:revision>43</cp:revision>
  <cp:lastPrinted>2014-12-18T21:11:07Z</cp:lastPrinted>
  <dcterms:created xsi:type="dcterms:W3CDTF">2013-01-07T01:29:43Z</dcterms:created>
  <dcterms:modified xsi:type="dcterms:W3CDTF">2015-01-06T18:35:54Z</dcterms:modified>
</cp:coreProperties>
</file>