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46FB-8894-4F3D-B0CB-23485D8A48F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9ED-FFEC-4EDD-8DAA-94EAE8052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4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46FB-8894-4F3D-B0CB-23485D8A48F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9ED-FFEC-4EDD-8DAA-94EAE8052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8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46FB-8894-4F3D-B0CB-23485D8A48F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9ED-FFEC-4EDD-8DAA-94EAE8052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9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46FB-8894-4F3D-B0CB-23485D8A48F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9ED-FFEC-4EDD-8DAA-94EAE8052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2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46FB-8894-4F3D-B0CB-23485D8A48F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9ED-FFEC-4EDD-8DAA-94EAE8052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5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46FB-8894-4F3D-B0CB-23485D8A48F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9ED-FFEC-4EDD-8DAA-94EAE8052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0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46FB-8894-4F3D-B0CB-23485D8A48F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9ED-FFEC-4EDD-8DAA-94EAE8052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6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46FB-8894-4F3D-B0CB-23485D8A48F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9ED-FFEC-4EDD-8DAA-94EAE8052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8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46FB-8894-4F3D-B0CB-23485D8A48F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9ED-FFEC-4EDD-8DAA-94EAE8052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9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46FB-8894-4F3D-B0CB-23485D8A48F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9ED-FFEC-4EDD-8DAA-94EAE8052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8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46FB-8894-4F3D-B0CB-23485D8A48F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9ED-FFEC-4EDD-8DAA-94EAE8052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9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546FB-8894-4F3D-B0CB-23485D8A48F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699ED-FFEC-4EDD-8DAA-94EAE8052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8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vocabulary.com/dictionary/hydrography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36630" y="386557"/>
            <a:ext cx="9144000" cy="2387600"/>
          </a:xfrm>
        </p:spPr>
        <p:txBody>
          <a:bodyPr/>
          <a:lstStyle/>
          <a:p>
            <a:r>
              <a:rPr lang="en-US" dirty="0" smtClean="0"/>
              <a:t>“Rogue Wave”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082084" y="2687018"/>
            <a:ext cx="9144000" cy="1655762"/>
          </a:xfrm>
        </p:spPr>
        <p:txBody>
          <a:bodyPr/>
          <a:lstStyle/>
          <a:p>
            <a:r>
              <a:rPr lang="en-US" dirty="0" smtClean="0"/>
              <a:t>Theodore Taylor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695" y="1006285"/>
            <a:ext cx="7480305" cy="49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286" y="206548"/>
            <a:ext cx="10938457" cy="1676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5400" b="1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9</a:t>
            </a:r>
            <a:r>
              <a:rPr lang="en-US" sz="5400" b="1" dirty="0" smtClean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.  </a:t>
            </a:r>
            <a:r>
              <a:rPr lang="en-US" sz="5400" b="1" u="sng" dirty="0" smtClean="0">
                <a:solidFill>
                  <a:srgbClr val="0070C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mantra</a:t>
            </a:r>
            <a:r>
              <a:rPr lang="en-US" sz="5400" b="1" dirty="0" smtClean="0">
                <a:solidFill>
                  <a:srgbClr val="0070C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sz="5400" b="1" strike="noStrike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- </a:t>
            </a:r>
            <a:r>
              <a:rPr lang="en-US" sz="5400" b="1" strike="noStrike" dirty="0" smtClean="0">
                <a:solidFill>
                  <a:srgbClr val="FF66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noun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b="1" strike="noStrike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 commonly repeated word or phrase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431" y="1998975"/>
            <a:ext cx="42386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9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286" y="206548"/>
            <a:ext cx="10938457" cy="1676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5400" b="1" dirty="0" smtClean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10.  </a:t>
            </a:r>
            <a:r>
              <a:rPr lang="en-US" sz="5400" b="1" u="sng" dirty="0" smtClean="0">
                <a:solidFill>
                  <a:srgbClr val="0070C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survey</a:t>
            </a:r>
            <a:r>
              <a:rPr lang="en-US" sz="5400" b="1" dirty="0" smtClean="0">
                <a:solidFill>
                  <a:srgbClr val="0070C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sz="5400" b="1" strike="noStrike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- </a:t>
            </a:r>
            <a:r>
              <a:rPr lang="en-US" sz="5400" b="1" strike="noStrike" dirty="0" smtClean="0">
                <a:solidFill>
                  <a:srgbClr val="FF66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verb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b="1" strike="noStrike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look over carefully or inspect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339" y="2180553"/>
            <a:ext cx="3251513" cy="350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7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286" y="206548"/>
            <a:ext cx="10938457" cy="2862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5400" b="1" strike="noStrike" dirty="0" smtClean="0">
                <a:solidFill>
                  <a:srgbClr val="22558A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  <a:hlinkClick r:id="rId2"/>
              </a:rPr>
              <a:t>1.  </a:t>
            </a:r>
            <a:r>
              <a:rPr lang="en-US" sz="5400" b="1" u="none" strike="noStrike" dirty="0" smtClean="0">
                <a:solidFill>
                  <a:srgbClr val="22558A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  <a:hlinkClick r:id="rId2"/>
              </a:rPr>
              <a:t>hydrography</a:t>
            </a:r>
            <a:r>
              <a:rPr lang="en-US" sz="5400" b="1" dirty="0" smtClean="0">
                <a:solidFill>
                  <a:srgbClr val="999999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sz="5400" b="1" dirty="0" smtClean="0">
                <a:solidFill>
                  <a:srgbClr val="FF66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- noun</a:t>
            </a:r>
            <a:endParaRPr lang="en-US" sz="5400" b="1" dirty="0" smtClean="0">
              <a:solidFill>
                <a:srgbClr val="FF6600"/>
              </a:solidFill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the science of the measurement, description and mapping of the surface waters of the earth with special reference to navigation</a:t>
            </a:r>
            <a:endParaRPr lang="en-US" sz="36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586" y="3221463"/>
            <a:ext cx="47625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286" y="206548"/>
            <a:ext cx="10938457" cy="22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0" indent="-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2"/>
              <a:tabLst>
                <a:tab pos="457200" algn="l"/>
              </a:tabLst>
            </a:pPr>
            <a:r>
              <a:rPr lang="en-US" sz="5400" b="1" u="sng" strike="noStrike" dirty="0" smtClean="0">
                <a:solidFill>
                  <a:srgbClr val="22558A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swell </a:t>
            </a:r>
            <a:r>
              <a:rPr lang="en-US" sz="5400" b="1" strike="noStrike" dirty="0" smtClean="0">
                <a:solidFill>
                  <a:srgbClr val="FF00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– noun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b="1" strike="noStrike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 slow, regular movement of the sea in rolling waves that do not break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835" y="2215301"/>
            <a:ext cx="4434271" cy="404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3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286" y="206548"/>
            <a:ext cx="10938457" cy="2372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5400" b="1" strike="noStrike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3.	 </a:t>
            </a:r>
            <a:r>
              <a:rPr lang="en-US" sz="5400" b="1" u="sng" strike="noStrike" dirty="0" smtClean="0">
                <a:solidFill>
                  <a:srgbClr val="0070C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submerge</a:t>
            </a:r>
            <a:r>
              <a:rPr lang="en-US" sz="5400" b="1" strike="noStrike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- </a:t>
            </a:r>
            <a:r>
              <a:rPr lang="en-US" sz="5400" b="1" strike="noStrike" dirty="0" smtClean="0">
                <a:solidFill>
                  <a:srgbClr val="FF66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verb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b="1" strike="noStrike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fill or cover completely, usually with water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n-US" sz="3600" b="1" strike="noStrike" dirty="0" smtClean="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514" y="2578800"/>
            <a:ext cx="5182270" cy="354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286" y="206548"/>
            <a:ext cx="10938457" cy="1676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5400" b="1" dirty="0" smtClean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4.  </a:t>
            </a:r>
            <a:r>
              <a:rPr lang="en-US" sz="5400" b="1" u="sng" dirty="0" smtClean="0">
                <a:solidFill>
                  <a:srgbClr val="0070C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porthole</a:t>
            </a:r>
            <a:r>
              <a:rPr lang="en-US" sz="5400" b="1" strike="noStrike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- </a:t>
            </a:r>
            <a:r>
              <a:rPr lang="en-US" sz="5400" b="1" dirty="0" smtClean="0">
                <a:solidFill>
                  <a:srgbClr val="FF66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noun</a:t>
            </a:r>
            <a:endParaRPr lang="en-US" sz="5400" b="1" strike="noStrike" dirty="0" smtClean="0">
              <a:solidFill>
                <a:srgbClr val="FF6600"/>
              </a:solidFill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b="1" strike="noStrike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 window in a ship or airplane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279" y="2337650"/>
            <a:ext cx="4530661" cy="338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4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286" y="206548"/>
            <a:ext cx="10938457" cy="22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5400" b="1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5</a:t>
            </a:r>
            <a:r>
              <a:rPr lang="en-US" sz="5400" b="1" dirty="0" smtClean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.  </a:t>
            </a:r>
            <a:r>
              <a:rPr lang="en-US" sz="5400" b="1" u="sng" dirty="0" smtClean="0">
                <a:solidFill>
                  <a:srgbClr val="0070C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debris</a:t>
            </a:r>
            <a:r>
              <a:rPr lang="en-US" sz="5400" b="1" strike="noStrike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- </a:t>
            </a:r>
            <a:r>
              <a:rPr lang="en-US" sz="5400" b="1" dirty="0" smtClean="0">
                <a:solidFill>
                  <a:srgbClr val="FF66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noun</a:t>
            </a:r>
            <a:endParaRPr lang="en-US" sz="5400" b="1" strike="noStrike" dirty="0" smtClean="0">
              <a:solidFill>
                <a:srgbClr val="FF6600"/>
              </a:solidFill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b="1" strike="noStrike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the remains of something that has been destroyed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965" y="2166425"/>
            <a:ext cx="5126558" cy="341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3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286" y="206548"/>
            <a:ext cx="10938457" cy="1676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5400" b="1" dirty="0" smtClean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6.  </a:t>
            </a:r>
            <a:r>
              <a:rPr lang="en-US" sz="5400" b="1" u="sng" dirty="0" smtClean="0">
                <a:solidFill>
                  <a:srgbClr val="0070C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fulcrum</a:t>
            </a:r>
            <a:r>
              <a:rPr lang="en-US" sz="5400" b="1" strike="noStrike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- </a:t>
            </a:r>
            <a:r>
              <a:rPr lang="en-US" sz="5400" b="1" dirty="0" smtClean="0">
                <a:solidFill>
                  <a:srgbClr val="FF660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noun</a:t>
            </a:r>
            <a:endParaRPr lang="en-US" sz="5400" b="1" strike="noStrike" dirty="0" smtClean="0">
              <a:solidFill>
                <a:srgbClr val="FF6600"/>
              </a:solidFill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b="1" strike="noStrike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the pivot about which a lever turns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104" y="2149095"/>
            <a:ext cx="4803603" cy="347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7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286" y="206548"/>
            <a:ext cx="10938457" cy="1676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5400" b="1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7</a:t>
            </a:r>
            <a:r>
              <a:rPr lang="en-US" sz="5400" b="1" dirty="0" smtClean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.  </a:t>
            </a:r>
            <a:r>
              <a:rPr lang="en-US" sz="5400" b="1" u="sng" dirty="0" smtClean="0">
                <a:solidFill>
                  <a:srgbClr val="0070C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seep</a:t>
            </a:r>
            <a:r>
              <a:rPr lang="en-US" sz="5400" b="1" dirty="0" smtClean="0">
                <a:solidFill>
                  <a:srgbClr val="0070C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sz="5400" b="1" strike="noStrike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- </a:t>
            </a:r>
            <a:r>
              <a:rPr lang="en-US" sz="5400" b="1" strike="noStrike" dirty="0" smtClean="0">
                <a:solidFill>
                  <a:srgbClr val="FF66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verb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b="1" dirty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</a:t>
            </a:r>
            <a:r>
              <a:rPr lang="en-US" sz="3600" b="1" strike="noStrike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o pass gradually or leak through small openings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057" y="2253870"/>
            <a:ext cx="5101600" cy="360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9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286" y="206548"/>
            <a:ext cx="10938457" cy="1676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5400" b="1" dirty="0" smtClean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8.  </a:t>
            </a:r>
            <a:r>
              <a:rPr lang="en-US" sz="5400" b="1" u="sng" dirty="0" smtClean="0">
                <a:solidFill>
                  <a:srgbClr val="0070C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alcove</a:t>
            </a:r>
            <a:r>
              <a:rPr lang="en-US" sz="5400" b="1" dirty="0" smtClean="0">
                <a:solidFill>
                  <a:srgbClr val="0070C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r>
              <a:rPr lang="en-US" sz="5400" b="1" strike="noStrike" dirty="0" smtClean="0"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- </a:t>
            </a:r>
            <a:r>
              <a:rPr lang="en-US" sz="5400" b="1" strike="noStrike" dirty="0" smtClean="0">
                <a:solidFill>
                  <a:srgbClr val="FF660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noun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b="1" dirty="0" smtClean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 small recess opening off a larger room</a:t>
            </a:r>
            <a:endParaRPr lang="en-US" sz="3600" b="1" strike="noStrike" dirty="0" smtClean="0"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93" y="2263353"/>
            <a:ext cx="5269606" cy="351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3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136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Times New Roman</vt:lpstr>
      <vt:lpstr>Office Theme</vt:lpstr>
      <vt:lpstr>“Rogue Wave”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“Rogue Wave”</dc:title>
  <dc:creator>Stephanie Nelson</dc:creator>
  <cp:lastModifiedBy>Tolly Garrison</cp:lastModifiedBy>
  <cp:revision>16</cp:revision>
  <dcterms:created xsi:type="dcterms:W3CDTF">2015-09-17T01:03:04Z</dcterms:created>
  <dcterms:modified xsi:type="dcterms:W3CDTF">2015-09-17T12:59:00Z</dcterms:modified>
</cp:coreProperties>
</file>