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57" r:id="rId3"/>
    <p:sldId id="265" r:id="rId4"/>
    <p:sldId id="264" r:id="rId5"/>
    <p:sldId id="270" r:id="rId6"/>
    <p:sldId id="259" r:id="rId7"/>
    <p:sldId id="271" r:id="rId8"/>
    <p:sldId id="260" r:id="rId9"/>
    <p:sldId id="269" r:id="rId10"/>
    <p:sldId id="262" r:id="rId11"/>
    <p:sldId id="268" r:id="rId12"/>
    <p:sldId id="263" r:id="rId13"/>
    <p:sldId id="267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2B919-E4C2-4FAE-8498-25DC0C9BF343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FCBC00-856D-43C5-820F-4946BBF7A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3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0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4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4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3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570C-358F-4896-8E6E-A02A4BDACD3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27A0-0FD2-4768-B2D0-233E9F03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1ciVFbec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YJDIEs4wEdQ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PRONOUNS</a:t>
            </a:r>
            <a:endParaRPr lang="en-US" sz="7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31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REFLEXIVE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CLUE:  refers (reflects) back to the subject</a:t>
            </a:r>
          </a:p>
          <a:p>
            <a:endParaRPr lang="en-US" sz="2800" dirty="0" smtClean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myself, yourself, ourselves, himself, herself, itself, themselves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76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163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REFLEXIVE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56603"/>
            <a:ext cx="10718917" cy="483459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need to control _____________________ .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could have kept ________________ out of trouble if they had listened to their mother.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 people like to work with partners, but I prefer to work by _________________ .</a:t>
            </a:r>
          </a:p>
          <a:p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65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INTERROGATIVE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CLUE: pronouns that ask questions</a:t>
            </a:r>
          </a:p>
          <a:p>
            <a:endParaRPr lang="en-US" sz="2800" dirty="0" smtClean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who, whom, whose, which, what</a:t>
            </a:r>
            <a:endParaRPr lang="en-US" sz="28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46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7231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INTERROGATIVE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8" y="1350498"/>
            <a:ext cx="11577711" cy="485335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_____________ of the states has the largest population?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___________ is her occupation?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_________ is the actor with the award winning movie?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That is beautiful.  _____________ is it?</a:t>
            </a:r>
          </a:p>
          <a:p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_____________ did you leave your phone number?</a:t>
            </a:r>
          </a:p>
        </p:txBody>
      </p:sp>
    </p:spTree>
    <p:extLst>
      <p:ext uri="{BB962C8B-B14F-4D97-AF65-F5344CB8AC3E}">
        <p14:creationId xmlns:p14="http://schemas.microsoft.com/office/powerpoint/2010/main" val="14900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0575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48" y="962381"/>
            <a:ext cx="4641274" cy="5598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9573" y="2343955"/>
            <a:ext cx="12363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SUBJECT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573" y="4675031"/>
            <a:ext cx="12363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459" y="2891826"/>
            <a:ext cx="2081432" cy="1383960"/>
          </a:xfrm>
          <a:prstGeom prst="rect">
            <a:avLst/>
          </a:prstGeom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029" y="4675031"/>
            <a:ext cx="2034862" cy="12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PRONOUNS</a:t>
            </a:r>
            <a:b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Subject pronouns</a:t>
            </a:r>
            <a:r>
              <a:rPr lang="en-US" sz="4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CLUES:  subject of the sentence / doing the action / beginning of the sentence</a:t>
            </a:r>
          </a:p>
          <a:p>
            <a:endParaRPr lang="en-US" sz="36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 I, you, he, she, it, we, they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2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PRONOUNS</a:t>
            </a:r>
            <a:b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Object pronouns</a:t>
            </a:r>
            <a:br>
              <a:rPr lang="en-US" sz="48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874" y="2095020"/>
            <a:ext cx="10353762" cy="405875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CLUES:  receives </a:t>
            </a:r>
            <a:r>
              <a:rPr lang="en-US" sz="36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action / </a:t>
            </a:r>
            <a:r>
              <a:rPr lang="en-US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 </a:t>
            </a:r>
            <a:r>
              <a:rPr lang="en-US" sz="3600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</a:t>
            </a:r>
            <a:r>
              <a:rPr lang="en-US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sentence</a:t>
            </a:r>
          </a:p>
          <a:p>
            <a:endParaRPr lang="en-US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me, you, him, her, it, us, them</a:t>
            </a:r>
          </a:p>
          <a:p>
            <a:endParaRPr lang="en-US" sz="36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1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67640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50" y="1138090"/>
            <a:ext cx="10872049" cy="5024405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Laura and (I, me) are in the same French class.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Bill </a:t>
            </a:r>
            <a:r>
              <a:rPr lang="en-US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went </a:t>
            </a: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to the movies with John </a:t>
            </a:r>
            <a:r>
              <a:rPr lang="en-US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and (</a:t>
            </a: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me, I).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Sam and Joe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r>
              <a:rPr lang="en-US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trying to find (his, their) homeroom.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(Him, he) and (me, I) are going to the </a:t>
            </a:r>
            <a:r>
              <a:rPr lang="en-US" sz="32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skate park.</a:t>
            </a:r>
            <a:endParaRPr lang="en-US" sz="320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94100" indent="-457200">
              <a:buFont typeface="+mj-lt"/>
              <a:buAutoNum type="arabicPeriod"/>
            </a:pPr>
            <a:r>
              <a:rPr lang="en-US" sz="32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Can you help Bob and (me, I) fix this?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0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POSSESSIVE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CLUE:  Pronouns that show ownership</a:t>
            </a:r>
          </a:p>
          <a:p>
            <a:endParaRPr lang="en-US" sz="3200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my, your, his, her, its, our, their, yours, ours, theirs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163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POSSESSIVE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073613"/>
            <a:ext cx="10859594" cy="4848665"/>
          </a:xfrm>
        </p:spPr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Bill loaned (his, their) bike to Phillip.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 the evening, the chickens return to (its, their) roost.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children performed a play for (his, her, their) grandparents.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hamster slept in (its, their) empty food dish.</a:t>
            </a:r>
          </a:p>
          <a:p>
            <a:pPr marL="494100" indent="-457200">
              <a:buFont typeface="+mj-lt"/>
              <a:buAutoNum type="arabicPeriod"/>
            </a:pPr>
            <a:r>
              <a:rPr lang="en-US" sz="280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Both Shelly and Sue promised to bring (her, their) camera.</a:t>
            </a:r>
          </a:p>
          <a:p>
            <a:pPr marL="36900" indent="0">
              <a:buNone/>
            </a:pPr>
            <a:endParaRPr lang="en-US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00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INDEFINITE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825625"/>
            <a:ext cx="1094583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CLUE:  does not refer to any specific person or amount</a:t>
            </a:r>
          </a:p>
          <a:p>
            <a:endParaRPr lang="en-US" sz="3200" dirty="0" smtClean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 anyone, anything, something, someone, several, everybody, no one, some</a:t>
            </a:r>
            <a:endParaRPr lang="en-US" sz="3200" dirty="0">
              <a:solidFill>
                <a:srgbClr val="00CC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41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59" y="106680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INDEFINITE PRONOUNS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7130"/>
            <a:ext cx="11536680" cy="52931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 classic is something that 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everybody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wants to have read and 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nobody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wants to read.” (Mark Twain, 1835-1910)</a:t>
            </a:r>
          </a:p>
          <a:p>
            <a:endParaRPr lang="en-U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“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Everything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is funny as long as it is happening to 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somebody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else.” (Will Rogers, 1879-1935)</a:t>
            </a:r>
          </a:p>
          <a:p>
            <a:endParaRPr lang="en-U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“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Everybody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likes a kidder, but 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nobody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lends him money.” (Arthur Miller, 1915-2005)</a:t>
            </a:r>
          </a:p>
          <a:p>
            <a:endParaRPr lang="en-US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“I don't know </a:t>
            </a:r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anything</a:t>
            </a:r>
            <a:r>
              <a:rPr lang="en-US" sz="3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about music. In my line, you don't have to.” (Elvis Presley, 1935-1977)</a:t>
            </a:r>
          </a:p>
        </p:txBody>
      </p:sp>
    </p:spTree>
    <p:extLst>
      <p:ext uri="{BB962C8B-B14F-4D97-AF65-F5344CB8AC3E}">
        <p14:creationId xmlns:p14="http://schemas.microsoft.com/office/powerpoint/2010/main" val="1869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402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Office Theme</vt:lpstr>
      <vt:lpstr>PRONOUNS</vt:lpstr>
      <vt:lpstr>PRONOUNS</vt:lpstr>
      <vt:lpstr>PERSONAL PRONOUNS Subject pronouns </vt:lpstr>
      <vt:lpstr>PERSONAL PRONOUNS Object pronouns </vt:lpstr>
      <vt:lpstr>PERSONAL PRONOUNS</vt:lpstr>
      <vt:lpstr>POSSESSIVE PRONOUNS</vt:lpstr>
      <vt:lpstr>POSSESSIVE PRONOUNS</vt:lpstr>
      <vt:lpstr>INDEFINITE PRONOUNS</vt:lpstr>
      <vt:lpstr>INDEFINITE PRONOUNS</vt:lpstr>
      <vt:lpstr>REFLEXIVE PRONOUNS</vt:lpstr>
      <vt:lpstr>REFLEXIVE PRONOUNS</vt:lpstr>
      <vt:lpstr>INTERROGATIVE PRONOUNS</vt:lpstr>
      <vt:lpstr>INTERROGATIVE PRONOUNS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Stephanie Nelson</dc:creator>
  <cp:lastModifiedBy>Tolly Garrison</cp:lastModifiedBy>
  <cp:revision>34</cp:revision>
  <cp:lastPrinted>2015-02-06T19:19:04Z</cp:lastPrinted>
  <dcterms:created xsi:type="dcterms:W3CDTF">2015-02-06T18:08:36Z</dcterms:created>
  <dcterms:modified xsi:type="dcterms:W3CDTF">2016-02-11T19:22:21Z</dcterms:modified>
</cp:coreProperties>
</file>