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D6BC-6FB2-4DA4-935B-736AFBD1151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1935-F112-4CBF-81D0-29678BC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5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D6BC-6FB2-4DA4-935B-736AFBD1151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1935-F112-4CBF-81D0-29678BC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8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D6BC-6FB2-4DA4-935B-736AFBD1151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1935-F112-4CBF-81D0-29678BC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D6BC-6FB2-4DA4-935B-736AFBD1151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1935-F112-4CBF-81D0-29678BC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3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D6BC-6FB2-4DA4-935B-736AFBD1151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1935-F112-4CBF-81D0-29678BC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9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D6BC-6FB2-4DA4-935B-736AFBD1151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1935-F112-4CBF-81D0-29678BC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D6BC-6FB2-4DA4-935B-736AFBD1151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1935-F112-4CBF-81D0-29678BC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6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D6BC-6FB2-4DA4-935B-736AFBD1151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1935-F112-4CBF-81D0-29678BC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9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D6BC-6FB2-4DA4-935B-736AFBD1151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1935-F112-4CBF-81D0-29678BC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1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D6BC-6FB2-4DA4-935B-736AFBD1151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1935-F112-4CBF-81D0-29678BC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22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D6BC-6FB2-4DA4-935B-736AFBD1151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1935-F112-4CBF-81D0-29678BC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2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D6BC-6FB2-4DA4-935B-736AFBD1151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A1935-F112-4CBF-81D0-29678BCD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3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  <a:latin typeface="HelloDotBot" panose="02000603000000000000" pitchFamily="2" charset="0"/>
                <a:ea typeface="HelloDotBot" panose="02000603000000000000" pitchFamily="2" charset="0"/>
              </a:rPr>
              <a:t>Prepositions</a:t>
            </a:r>
            <a:endParaRPr lang="en-US" sz="7200" b="1" dirty="0">
              <a:solidFill>
                <a:schemeClr val="accent1">
                  <a:lumMod val="75000"/>
                </a:schemeClr>
              </a:solidFill>
              <a:latin typeface="HelloDotBot" panose="02000603000000000000" pitchFamily="2" charset="0"/>
              <a:ea typeface="HelloDotBo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7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HelloDotBot" panose="02000603000000000000" pitchFamily="2" charset="0"/>
                <a:ea typeface="HelloDotBot" panose="02000603000000000000" pitchFamily="2" charset="0"/>
              </a:rPr>
              <a:t>Prepositions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1.  A </a:t>
            </a:r>
            <a:r>
              <a:rPr lang="en-US" sz="3600" u="sng" dirty="0"/>
              <a:t>preposition</a:t>
            </a:r>
            <a:r>
              <a:rPr lang="en-US" sz="3600" dirty="0"/>
              <a:t> is a word that describes or indicates the location or direction of objects in a sentence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2"/>
            <a:r>
              <a:rPr lang="en-US" sz="3600" dirty="0"/>
              <a:t>There are several kinds of prepositions:</a:t>
            </a:r>
          </a:p>
          <a:p>
            <a:pPr lvl="4"/>
            <a:r>
              <a:rPr lang="en-US" sz="3600" dirty="0"/>
              <a:t>Prepositions of time</a:t>
            </a:r>
          </a:p>
          <a:p>
            <a:pPr lvl="4"/>
            <a:r>
              <a:rPr lang="en-US" sz="3600" dirty="0"/>
              <a:t>Prepositions of place</a:t>
            </a:r>
          </a:p>
          <a:p>
            <a:pPr lvl="4"/>
            <a:r>
              <a:rPr lang="en-US" sz="3600" dirty="0"/>
              <a:t>Prepositions of movement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89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HelloDotBot" panose="02000603000000000000" pitchFamily="2" charset="0"/>
                <a:ea typeface="HelloDotBot" panose="02000603000000000000" pitchFamily="2" charset="0"/>
              </a:rPr>
              <a:t>Prepositions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600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3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kumimoji="0" lang="en-US" alt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 of the Preposition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the noun or pronoun that ends a prepositional phrase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Example:  The baseball player </a:t>
            </a:r>
            <a:r>
              <a:rPr kumimoji="0" lang="en-US" alt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white shirt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hit a homerun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7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HelloDotBot" panose="02000603000000000000" pitchFamily="2" charset="0"/>
                <a:ea typeface="HelloDotBot" panose="02000603000000000000" pitchFamily="2" charset="0"/>
              </a:rPr>
              <a:t>Prepositions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7" y="1571224"/>
            <a:ext cx="10748493" cy="51000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3.  </a:t>
            </a:r>
            <a:r>
              <a:rPr lang="en-US" u="sng" dirty="0"/>
              <a:t>Prepositional phrases</a:t>
            </a:r>
            <a:r>
              <a:rPr lang="en-US" dirty="0"/>
              <a:t> - always begin with a preposition and end with the </a:t>
            </a:r>
            <a:r>
              <a:rPr lang="en-US" dirty="0"/>
              <a:t>o</a:t>
            </a:r>
            <a:r>
              <a:rPr lang="en-US" dirty="0" smtClean="0"/>
              <a:t>bject of the preposition</a:t>
            </a:r>
            <a:endParaRPr lang="en-US" dirty="0"/>
          </a:p>
          <a:p>
            <a:pPr lvl="1"/>
            <a:r>
              <a:rPr lang="en-US" sz="2600" dirty="0"/>
              <a:t>Find preposition + ask what = prepositional </a:t>
            </a:r>
            <a:r>
              <a:rPr lang="en-US" sz="2600" dirty="0" smtClean="0"/>
              <a:t>phrase</a:t>
            </a:r>
          </a:p>
          <a:p>
            <a:pPr lvl="1"/>
            <a:endParaRPr lang="en-US" sz="2600" dirty="0"/>
          </a:p>
          <a:p>
            <a:pPr marL="0" indent="0">
              <a:buNone/>
            </a:pPr>
            <a:r>
              <a:rPr lang="en-US" sz="3000" dirty="0" smtClean="0">
                <a:solidFill>
                  <a:schemeClr val="accent4"/>
                </a:solidFill>
              </a:rPr>
              <a:t>Yellow=Preposition</a:t>
            </a:r>
          </a:p>
          <a:p>
            <a:pPr marL="0" indent="0">
              <a:buNone/>
            </a:pPr>
            <a:r>
              <a:rPr lang="en-US" sz="3000" dirty="0" smtClean="0"/>
              <a:t>Black=Object of the preposition</a:t>
            </a:r>
          </a:p>
          <a:p>
            <a:pPr marL="0" indent="0">
              <a:buNone/>
            </a:pPr>
            <a:r>
              <a:rPr lang="en-US" sz="3000" dirty="0" smtClean="0"/>
              <a:t>Whole thing=prepositional phrase </a:t>
            </a: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 </a:t>
            </a:r>
            <a:endParaRPr lang="en-US" sz="3000" dirty="0"/>
          </a:p>
          <a:p>
            <a:pPr marL="0" indent="0">
              <a:buNone/>
            </a:pPr>
            <a:r>
              <a:rPr lang="en-US" dirty="0" smtClean="0"/>
              <a:t>EXAMPLES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The plane will arrive </a:t>
            </a:r>
            <a:r>
              <a:rPr lang="en-US" u="sng" dirty="0">
                <a:solidFill>
                  <a:schemeClr val="accent4"/>
                </a:solidFill>
              </a:rPr>
              <a:t>at </a:t>
            </a:r>
            <a:r>
              <a:rPr lang="en-US" u="sng" dirty="0"/>
              <a:t>3 </a:t>
            </a:r>
            <a:r>
              <a:rPr lang="en-US" u="sng" dirty="0" err="1"/>
              <a:t>p.m</a:t>
            </a:r>
            <a:r>
              <a:rPr lang="en-US" dirty="0"/>
              <a:t> </a:t>
            </a:r>
            <a:r>
              <a:rPr lang="en-US" u="sng" dirty="0">
                <a:solidFill>
                  <a:schemeClr val="accent4"/>
                </a:solidFill>
              </a:rPr>
              <a:t>on</a:t>
            </a:r>
            <a:r>
              <a:rPr lang="en-US" u="sng" dirty="0"/>
              <a:t> January 15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I like to go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u="sng" dirty="0">
                <a:solidFill>
                  <a:schemeClr val="accent4"/>
                </a:solidFill>
              </a:rPr>
              <a:t>for </a:t>
            </a:r>
            <a:r>
              <a:rPr lang="en-US" u="sng" dirty="0"/>
              <a:t>a run</a:t>
            </a:r>
            <a:r>
              <a:rPr lang="en-US" dirty="0"/>
              <a:t> </a:t>
            </a:r>
            <a:r>
              <a:rPr lang="en-US" u="sng" dirty="0">
                <a:solidFill>
                  <a:schemeClr val="accent4"/>
                </a:solidFill>
              </a:rPr>
              <a:t>in</a:t>
            </a:r>
            <a:r>
              <a:rPr lang="en-US" u="sng" dirty="0"/>
              <a:t> the morning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Our project  is due </a:t>
            </a:r>
            <a:r>
              <a:rPr lang="en-US" u="sng" dirty="0">
                <a:solidFill>
                  <a:schemeClr val="accent4"/>
                </a:solidFill>
              </a:rPr>
              <a:t>on</a:t>
            </a:r>
            <a:r>
              <a:rPr lang="en-US" u="sng" dirty="0"/>
              <a:t> Wednesday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The cat walked </a:t>
            </a:r>
            <a:r>
              <a:rPr lang="en-US" u="sng" dirty="0">
                <a:solidFill>
                  <a:schemeClr val="accent4"/>
                </a:solidFill>
              </a:rPr>
              <a:t>across </a:t>
            </a:r>
            <a:r>
              <a:rPr lang="en-US" u="sng" dirty="0"/>
              <a:t>the ledge</a:t>
            </a:r>
            <a:r>
              <a:rPr lang="en-US" dirty="0"/>
              <a:t> </a:t>
            </a:r>
            <a:r>
              <a:rPr lang="en-US" u="sng" dirty="0">
                <a:solidFill>
                  <a:schemeClr val="accent4"/>
                </a:solidFill>
              </a:rPr>
              <a:t>toward</a:t>
            </a:r>
            <a:r>
              <a:rPr lang="en-US" u="sng" dirty="0"/>
              <a:t> the mouse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A fish swam </a:t>
            </a:r>
            <a:r>
              <a:rPr lang="en-US" u="sng" dirty="0">
                <a:solidFill>
                  <a:schemeClr val="accent4"/>
                </a:solidFill>
              </a:rPr>
              <a:t>under</a:t>
            </a:r>
            <a:r>
              <a:rPr lang="en-US" u="sng" dirty="0"/>
              <a:t> the coral</a:t>
            </a:r>
            <a:r>
              <a:rPr lang="en-US" dirty="0"/>
              <a:t> </a:t>
            </a:r>
            <a:r>
              <a:rPr lang="en-US" u="sng" dirty="0">
                <a:solidFill>
                  <a:schemeClr val="accent4"/>
                </a:solidFill>
              </a:rPr>
              <a:t>near</a:t>
            </a:r>
            <a:r>
              <a:rPr lang="en-US" u="sng" dirty="0"/>
              <a:t> the shore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The person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u="sng" dirty="0">
                <a:solidFill>
                  <a:schemeClr val="accent4"/>
                </a:solidFill>
              </a:rPr>
              <a:t>in </a:t>
            </a:r>
            <a:r>
              <a:rPr lang="en-US" u="sng" dirty="0"/>
              <a:t>the red shirt</a:t>
            </a:r>
            <a:r>
              <a:rPr lang="en-US" dirty="0"/>
              <a:t> drove </a:t>
            </a:r>
            <a:r>
              <a:rPr lang="en-US" u="sng" dirty="0">
                <a:solidFill>
                  <a:schemeClr val="accent4"/>
                </a:solidFill>
              </a:rPr>
              <a:t>to</a:t>
            </a:r>
            <a:r>
              <a:rPr lang="en-US" u="sng" dirty="0"/>
              <a:t> the store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7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167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HelloDotBot</vt:lpstr>
      <vt:lpstr>Times New Roman</vt:lpstr>
      <vt:lpstr>Office Theme</vt:lpstr>
      <vt:lpstr>Prepositions</vt:lpstr>
      <vt:lpstr>Prepositions</vt:lpstr>
      <vt:lpstr>Prepositions</vt:lpstr>
      <vt:lpstr>Prepositions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</dc:title>
  <dc:creator>Tolly Garrison</dc:creator>
  <cp:lastModifiedBy>Tolly Garrison</cp:lastModifiedBy>
  <cp:revision>3</cp:revision>
  <dcterms:created xsi:type="dcterms:W3CDTF">2016-02-05T19:13:33Z</dcterms:created>
  <dcterms:modified xsi:type="dcterms:W3CDTF">2016-02-08T19:44:32Z</dcterms:modified>
</cp:coreProperties>
</file>