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C973-AE98-4B61-B577-9507084C28D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24EA-AAE9-4651-A2D1-D20481EEA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0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C973-AE98-4B61-B577-9507084C28D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24EA-AAE9-4651-A2D1-D20481EEA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C973-AE98-4B61-B577-9507084C28D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24EA-AAE9-4651-A2D1-D20481EEA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0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C973-AE98-4B61-B577-9507084C28D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24EA-AAE9-4651-A2D1-D20481EEA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8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C973-AE98-4B61-B577-9507084C28D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24EA-AAE9-4651-A2D1-D20481EEA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8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C973-AE98-4B61-B577-9507084C28D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24EA-AAE9-4651-A2D1-D20481EEA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C973-AE98-4B61-B577-9507084C28D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24EA-AAE9-4651-A2D1-D20481EEA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1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C973-AE98-4B61-B577-9507084C28D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24EA-AAE9-4651-A2D1-D20481EEA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0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C973-AE98-4B61-B577-9507084C28D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24EA-AAE9-4651-A2D1-D20481EEA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C973-AE98-4B61-B577-9507084C28D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24EA-AAE9-4651-A2D1-D20481EEA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5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C973-AE98-4B61-B577-9507084C28D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24EA-AAE9-4651-A2D1-D20481EEA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1C973-AE98-4B61-B577-9507084C28D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D24EA-AAE9-4651-A2D1-D20481EEA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Predicate Nominatives</a:t>
            </a:r>
            <a:br>
              <a:rPr lang="en-US" dirty="0" smtClean="0"/>
            </a:br>
            <a:r>
              <a:rPr lang="en-US" dirty="0" smtClean="0"/>
              <a:t>Predicate Adjectives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Subject Complements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9" y="597466"/>
            <a:ext cx="10974713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My headache became worse.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Charlie seems upset about his grades.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Baton Rogue is the capital of Louisiana.</a:t>
            </a:r>
          </a:p>
        </p:txBody>
      </p:sp>
    </p:spTree>
    <p:extLst>
      <p:ext uri="{BB962C8B-B14F-4D97-AF65-F5344CB8AC3E}">
        <p14:creationId xmlns:p14="http://schemas.microsoft.com/office/powerpoint/2010/main" val="12273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6653" y="672686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4. The platypus is a mammal.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5. This lesson was easy.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6. John is the president of Student Council.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755" y="182880"/>
            <a:ext cx="4420646" cy="58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180" y="293053"/>
            <a:ext cx="5066004" cy="6754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40913" y="540913"/>
            <a:ext cx="2395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Color code.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514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180" y="293053"/>
            <a:ext cx="5066004" cy="6754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2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MMAR ISN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t="11712" r="7243" b="9404"/>
          <a:stretch/>
        </p:blipFill>
        <p:spPr>
          <a:xfrm>
            <a:off x="259869" y="195366"/>
            <a:ext cx="12252727" cy="5908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783089" y="3331630"/>
            <a:ext cx="252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doctor</a:t>
            </a:r>
            <a:r>
              <a:rPr lang="en-US" dirty="0" smtClean="0">
                <a:solidFill>
                  <a:srgbClr val="FF3300"/>
                </a:solidFill>
              </a:rPr>
              <a:t>.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6705" y="3179230"/>
            <a:ext cx="721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5472" y="3212124"/>
            <a:ext cx="1755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Sam</a:t>
            </a:r>
            <a:endParaRPr 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2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Predicate Nominative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 noun or pronoun that follows the linking verb and identifies or explains the subject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20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460500" y="781051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SF Eccentric Opus" pitchFamily="2" charset="0"/>
              </a:rPr>
              <a:t>Mr. Richards is the mayor of Simpsonville.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928938" y="450851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</a:rPr>
              <a:t>subject</a:t>
            </a:r>
            <a:endParaRPr lang="en-US" altLang="en-US" i="1">
              <a:solidFill>
                <a:srgbClr val="FF00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181476" y="468313"/>
            <a:ext cx="169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</a:rPr>
              <a:t>linking verb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4681538" y="1411289"/>
            <a:ext cx="444500" cy="142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4681538" y="1281114"/>
            <a:ext cx="444500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578475" y="423863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FF0000"/>
                </a:solidFill>
              </a:rPr>
              <a:t>predicate noun</a:t>
            </a:r>
            <a:endParaRPr lang="en-US" altLang="en-US" i="1">
              <a:solidFill>
                <a:srgbClr val="FF0000"/>
              </a:solidFill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667375" y="855664"/>
            <a:ext cx="1168400" cy="555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362075" y="1785938"/>
            <a:ext cx="891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>
                <a:latin typeface="Aharoni" panose="02010803020104030203" pitchFamily="2" charset="-79"/>
                <a:cs typeface="Aharoni" panose="02010803020104030203" pitchFamily="2" charset="-79"/>
              </a:rPr>
              <a:t>Mr. Richards is WHAT?  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574800" y="4038601"/>
            <a:ext cx="891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haroni" panose="02010803020104030203" pitchFamily="2" charset="-79"/>
                <a:cs typeface="Aharoni" panose="02010803020104030203" pitchFamily="2" charset="-79"/>
              </a:rPr>
              <a:t>I am a teacher at LCMS.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90800" y="3713163"/>
            <a:ext cx="175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</a:rPr>
              <a:t>subject</a:t>
            </a:r>
            <a:endParaRPr lang="en-US" altLang="en-US" i="1">
              <a:solidFill>
                <a:srgbClr val="FF00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665539" y="3713163"/>
            <a:ext cx="169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</a:rPr>
              <a:t>linking verb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3857625" y="4679950"/>
            <a:ext cx="4445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3857625" y="4800600"/>
            <a:ext cx="4445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422400" y="5486401"/>
            <a:ext cx="891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>
                <a:latin typeface="Aharoni" panose="02010803020104030203" pitchFamily="2" charset="-79"/>
                <a:cs typeface="Aharoni" panose="02010803020104030203" pitchFamily="2" charset="-79"/>
              </a:rPr>
              <a:t>I am WHAT?   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862514" y="4083051"/>
            <a:ext cx="1843087" cy="555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030788" y="3705225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FF0000"/>
                </a:solidFill>
              </a:rPr>
              <a:t>predicate noun</a:t>
            </a:r>
            <a:endParaRPr lang="en-US" altLang="en-US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  <p:bldP spid="4102" grpId="0" autoUpdateAnimBg="0"/>
      <p:bldP spid="4103" grpId="0" animBg="1"/>
      <p:bldP spid="4104" grpId="0" animBg="1"/>
      <p:bldP spid="4105" grpId="0" autoUpdateAnimBg="0"/>
      <p:bldP spid="4106" grpId="0" animBg="1"/>
      <p:bldP spid="4107" grpId="0" autoUpdateAnimBg="0"/>
      <p:bldP spid="10" grpId="0" autoUpdateAnimBg="0"/>
      <p:bldP spid="11" grpId="0" autoUpdateAnimBg="0"/>
      <p:bldP spid="12" grpId="0" autoUpdateAnimBg="0"/>
      <p:bldP spid="13" grpId="0" animBg="1"/>
      <p:bldP spid="14" grpId="0" animBg="1"/>
      <p:bldP spid="15" grpId="0" autoUpdateAnimBg="0"/>
      <p:bldP spid="16" grpId="0" animBg="1"/>
      <p:bldP spid="1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MMAR ISN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14828" r="9049" b="2760"/>
          <a:stretch/>
        </p:blipFill>
        <p:spPr>
          <a:xfrm>
            <a:off x="257578" y="231820"/>
            <a:ext cx="11734798" cy="6310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2593" y="3650006"/>
            <a:ext cx="1755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9578" y="3519071"/>
            <a:ext cx="1755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US" sz="40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ired. 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2408" y="3650006"/>
            <a:ext cx="1755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was </a:t>
            </a:r>
            <a:endParaRPr 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6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Predicate Adjective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An adjective that follows the linking verb and describes the subject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80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447800" y="741364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SF Eccentric Opus" pitchFamily="2" charset="0"/>
              </a:rPr>
              <a:t>The orange cat  is crazy.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703888" y="1168401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</a:rPr>
              <a:t>subject</a:t>
            </a:r>
            <a:endParaRPr lang="en-US" altLang="en-US" i="1">
              <a:solidFill>
                <a:srgbClr val="FF00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819776" y="319088"/>
            <a:ext cx="169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</a:rPr>
              <a:t>linking verb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6559550" y="1368425"/>
            <a:ext cx="444500" cy="142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6562725" y="1223964"/>
            <a:ext cx="444500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826375" y="849313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FF0000"/>
                </a:solidFill>
              </a:rPr>
              <a:t>predicate adjective</a:t>
            </a:r>
            <a:endParaRPr lang="en-US" altLang="en-US" i="1">
              <a:solidFill>
                <a:srgbClr val="FF0000"/>
              </a:solidFill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6891338" y="812801"/>
            <a:ext cx="1066800" cy="555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676400" y="1890713"/>
            <a:ext cx="891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>
                <a:latin typeface="Aharoni" panose="02010803020104030203" pitchFamily="2" charset="-79"/>
                <a:cs typeface="Aharoni" panose="02010803020104030203" pitchFamily="2" charset="-79"/>
              </a:rPr>
              <a:t>The cat is WHAT?  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24000" y="4419601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SF Eccentric Opus" pitchFamily="2" charset="0"/>
              </a:rPr>
              <a:t>The goofy clown was funny.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6773863" y="4953000"/>
            <a:ext cx="4445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6773863" y="5119689"/>
            <a:ext cx="444500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146801" y="4114801"/>
            <a:ext cx="169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</a:rPr>
              <a:t>linking verb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465763" y="4721226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</a:rPr>
              <a:t>subject</a:t>
            </a:r>
            <a:endParaRPr lang="en-US" altLang="en-US" i="1">
              <a:solidFill>
                <a:srgbClr val="FF000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752600" y="5535613"/>
            <a:ext cx="891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>
                <a:latin typeface="Aharoni" panose="02010803020104030203" pitchFamily="2" charset="-79"/>
                <a:cs typeface="Aharoni" panose="02010803020104030203" pitchFamily="2" charset="-79"/>
              </a:rPr>
              <a:t>The clown was WHAT?  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292975" y="4443414"/>
            <a:ext cx="1066800" cy="555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191500" y="4521200"/>
            <a:ext cx="25146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FF0000"/>
                </a:solidFill>
              </a:rPr>
              <a:t>predicate adjective</a:t>
            </a:r>
            <a:endParaRPr lang="en-US" altLang="en-US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8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  <p:bldP spid="4102" grpId="0" autoUpdateAnimBg="0"/>
      <p:bldP spid="4103" grpId="0" animBg="1"/>
      <p:bldP spid="4104" grpId="0" animBg="1"/>
      <p:bldP spid="4105" grpId="0" autoUpdateAnimBg="0"/>
      <p:bldP spid="4106" grpId="0" animBg="1"/>
      <p:bldP spid="4107" grpId="0" autoUpdateAnimBg="0"/>
      <p:bldP spid="11" grpId="0" autoUpdateAnimBg="0"/>
      <p:bldP spid="12" grpId="0" animBg="1"/>
      <p:bldP spid="13" grpId="0" animBg="1"/>
      <p:bldP spid="14" grpId="0" autoUpdateAnimBg="0"/>
      <p:bldP spid="15" grpId="0" autoUpdateAnimBg="0"/>
      <p:bldP spid="16" grpId="0" autoUpdateAnimBg="0"/>
      <p:bldP spid="17" grpId="0" animBg="1"/>
      <p:bldP spid="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05" y="206062"/>
            <a:ext cx="4612115" cy="61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8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159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SF Eccentric Opus</vt:lpstr>
      <vt:lpstr>Times New Roman</vt:lpstr>
      <vt:lpstr>Office Theme</vt:lpstr>
      <vt:lpstr>Predicate Nominatives Predicate Adjectives</vt:lpstr>
      <vt:lpstr>PowerPoint Presentation</vt:lpstr>
      <vt:lpstr>PowerPoint Presentation</vt:lpstr>
      <vt:lpstr>Predicate Nominative</vt:lpstr>
      <vt:lpstr>PowerPoint Presentation</vt:lpstr>
      <vt:lpstr>PowerPoint Presentation</vt:lpstr>
      <vt:lpstr>Predicate Adjective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Predicate Nominatives Predicate Adjectives</dc:title>
  <dc:creator>Stephanie Nelson</dc:creator>
  <cp:lastModifiedBy>Tolly Garrison</cp:lastModifiedBy>
  <cp:revision>8</cp:revision>
  <dcterms:created xsi:type="dcterms:W3CDTF">2015-10-14T13:10:57Z</dcterms:created>
  <dcterms:modified xsi:type="dcterms:W3CDTF">2016-01-13T20:12:33Z</dcterms:modified>
</cp:coreProperties>
</file>