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55" d="100"/>
          <a:sy n="55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2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5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9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0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3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0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CB63-1C0E-4525-8CFA-A6553301520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4F55-D914-4F7B-B6BB-B3519C2A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7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Plot Mountain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7030A0"/>
                </a:solidFill>
              </a:rPr>
              <a:t>Falling Action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* events that follow the climax and </a:t>
            </a:r>
            <a:r>
              <a:rPr lang="en-US" dirty="0" smtClean="0">
                <a:solidFill>
                  <a:srgbClr val="7030A0"/>
                </a:solidFill>
              </a:rPr>
              <a:t>lead to </a:t>
            </a:r>
            <a:r>
              <a:rPr lang="en-US" dirty="0">
                <a:solidFill>
                  <a:srgbClr val="7030A0"/>
                </a:solidFill>
              </a:rPr>
              <a:t>the resolution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* conflicts begin moving </a:t>
            </a:r>
            <a:r>
              <a:rPr lang="en-US" dirty="0" smtClean="0">
                <a:solidFill>
                  <a:srgbClr val="7030A0"/>
                </a:solidFill>
              </a:rPr>
              <a:t>towards resolution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Resolution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 the end of the story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 loose ends of the plot are tied up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 remaining questions are answered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 conflicts are resolved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4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ln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000099"/>
                </a:solidFill>
              </a:rPr>
              <a:t>EXPOSITION</a:t>
            </a:r>
            <a:endParaRPr lang="en-US" sz="8000" b="1" dirty="0">
              <a:solidFill>
                <a:srgbClr val="000099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Characters, setting, and basic situation revealed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18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ln>
            <a:solidFill>
              <a:srgbClr val="0099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009900"/>
                </a:solidFill>
              </a:rPr>
              <a:t>RISING ACTION</a:t>
            </a:r>
            <a:endParaRPr lang="en-US" sz="8000" b="1" dirty="0">
              <a:solidFill>
                <a:srgbClr val="0099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Main part of the story</a:t>
            </a:r>
          </a:p>
          <a:p>
            <a:r>
              <a:rPr lang="en-US" sz="4800" dirty="0" smtClean="0"/>
              <a:t>Moves the plot along</a:t>
            </a:r>
            <a:endParaRPr lang="en-US" sz="4800" dirty="0"/>
          </a:p>
          <a:p>
            <a:r>
              <a:rPr lang="en-US" sz="4800" dirty="0" smtClean="0"/>
              <a:t>Conflict introduced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27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CLIMAX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Most exciting or intense part of the story</a:t>
            </a:r>
          </a:p>
          <a:p>
            <a:r>
              <a:rPr lang="en-US" sz="4800" dirty="0" smtClean="0"/>
              <a:t>A turning point / decision made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785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ln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FF3300"/>
                </a:solidFill>
              </a:rPr>
              <a:t>FALLING ACTION</a:t>
            </a:r>
            <a:endParaRPr lang="en-US" sz="8000" b="1" dirty="0">
              <a:solidFill>
                <a:srgbClr val="FF33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Lead to the resolution</a:t>
            </a:r>
          </a:p>
          <a:p>
            <a:r>
              <a:rPr lang="en-US" sz="4800" dirty="0" smtClean="0"/>
              <a:t>Conflicts start to </a:t>
            </a:r>
            <a:r>
              <a:rPr lang="en-US" sz="4800" smtClean="0"/>
              <a:t>be resolved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666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RESOLUTION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Conflicts </a:t>
            </a:r>
            <a:r>
              <a:rPr lang="en-US" sz="4800" smtClean="0"/>
              <a:t>are resolved</a:t>
            </a:r>
          </a:p>
          <a:p>
            <a:r>
              <a:rPr lang="en-US" sz="4800" dirty="0" smtClean="0"/>
              <a:t>The end of the story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23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4804"/>
            <a:ext cx="10515600" cy="1150361"/>
          </a:xfrm>
        </p:spPr>
        <p:txBody>
          <a:bodyPr/>
          <a:lstStyle/>
          <a:p>
            <a:pPr algn="ctr"/>
            <a:r>
              <a:rPr lang="en-US" b="1" u="sng" dirty="0" smtClean="0"/>
              <a:t>Plot Mountain Foldable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320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Cut </a:t>
            </a:r>
            <a:r>
              <a:rPr lang="en-US" dirty="0"/>
              <a:t>out foldable along </a:t>
            </a:r>
            <a:r>
              <a:rPr lang="en-US" dirty="0" smtClean="0"/>
              <a:t>the perimeter </a:t>
            </a:r>
            <a:r>
              <a:rPr lang="en-US" dirty="0"/>
              <a:t>on the outer </a:t>
            </a:r>
            <a:r>
              <a:rPr lang="en-US" dirty="0" smtClean="0"/>
              <a:t>black lines.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Fold </a:t>
            </a:r>
            <a:r>
              <a:rPr lang="en-US" dirty="0"/>
              <a:t>along the dotted lines.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380" y="1952616"/>
            <a:ext cx="3408619" cy="2260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865" y="4455650"/>
            <a:ext cx="3810835" cy="2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77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5" y="55842"/>
            <a:ext cx="10515600" cy="1067233"/>
          </a:xfrm>
        </p:spPr>
        <p:txBody>
          <a:bodyPr/>
          <a:lstStyle/>
          <a:p>
            <a:pPr algn="ctr"/>
            <a:r>
              <a:rPr lang="en-US" b="1" u="sng" dirty="0"/>
              <a:t>Plot Mountain Foldable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782" y="1123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Cut along the black </a:t>
            </a:r>
            <a:r>
              <a:rPr lang="en-US" dirty="0" smtClean="0"/>
              <a:t>borders between </a:t>
            </a:r>
            <a:r>
              <a:rPr lang="en-US" dirty="0"/>
              <a:t>elements, stopping </a:t>
            </a:r>
            <a:r>
              <a:rPr lang="en-US" dirty="0" smtClean="0"/>
              <a:t>at the </a:t>
            </a:r>
            <a:r>
              <a:rPr lang="en-US" dirty="0"/>
              <a:t>dotted fold line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Finally, color your foldable.		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63" y="1665162"/>
            <a:ext cx="3759623" cy="2139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852" y="4488015"/>
            <a:ext cx="3035911" cy="224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1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1285297"/>
          </a:xfrm>
        </p:spPr>
        <p:txBody>
          <a:bodyPr/>
          <a:lstStyle/>
          <a:p>
            <a:pPr algn="ctr"/>
            <a:r>
              <a:rPr lang="en-US" b="1" u="sng" dirty="0" smtClean="0"/>
              <a:t>Plot Mountain Notes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1" y="1132897"/>
            <a:ext cx="1111827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Exposition</a:t>
            </a:r>
            <a:endParaRPr lang="en-US" b="1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* the first part of the plot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* characters, setting, and basic </a:t>
            </a:r>
            <a:r>
              <a:rPr lang="en-US" dirty="0" smtClean="0">
                <a:solidFill>
                  <a:schemeClr val="accent1"/>
                </a:solidFill>
              </a:rPr>
              <a:t>situation are </a:t>
            </a:r>
            <a:r>
              <a:rPr lang="en-US" dirty="0">
                <a:solidFill>
                  <a:schemeClr val="accent1"/>
                </a:solidFill>
              </a:rPr>
              <a:t>revealed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6"/>
                </a:solidFill>
              </a:rPr>
              <a:t>Rising </a:t>
            </a:r>
            <a:r>
              <a:rPr lang="en-US" b="1" u="sng" dirty="0">
                <a:solidFill>
                  <a:schemeClr val="accent6"/>
                </a:solidFill>
              </a:rPr>
              <a:t>Action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* main part of the story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* moves the plot along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* where complications arise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Climax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* the most exciting or intense part of </a:t>
            </a:r>
            <a:r>
              <a:rPr lang="en-US" dirty="0" smtClean="0">
                <a:solidFill>
                  <a:srgbClr val="FF0000"/>
                </a:solidFill>
              </a:rPr>
              <a:t>the story </a:t>
            </a:r>
            <a:r>
              <a:rPr lang="en-US" dirty="0">
                <a:solidFill>
                  <a:srgbClr val="FF0000"/>
                </a:solidFill>
              </a:rPr>
              <a:t>for the protagonist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* the OMG!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* usually a turning </a:t>
            </a:r>
            <a:r>
              <a:rPr lang="en-US" dirty="0" smtClean="0">
                <a:solidFill>
                  <a:srgbClr val="FF0000"/>
                </a:solidFill>
              </a:rPr>
              <a:t>point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3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218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Plot Structure</vt:lpstr>
      <vt:lpstr>EXPOSITION</vt:lpstr>
      <vt:lpstr>RISING ACTION</vt:lpstr>
      <vt:lpstr>CLIMAX</vt:lpstr>
      <vt:lpstr>FALLING ACTION</vt:lpstr>
      <vt:lpstr>RESOLUTION</vt:lpstr>
      <vt:lpstr>Plot Mountain Foldable </vt:lpstr>
      <vt:lpstr>Plot Mountain Foldable </vt:lpstr>
      <vt:lpstr>Plot Mountain Notes </vt:lpstr>
      <vt:lpstr>Plot Mountain Notes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 Structure</dc:title>
  <dc:creator>Cameron Nelson</dc:creator>
  <cp:lastModifiedBy>Tolly Garrison</cp:lastModifiedBy>
  <cp:revision>7</cp:revision>
  <dcterms:created xsi:type="dcterms:W3CDTF">2014-01-15T02:59:33Z</dcterms:created>
  <dcterms:modified xsi:type="dcterms:W3CDTF">2015-01-05T20:48:14Z</dcterms:modified>
</cp:coreProperties>
</file>