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0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4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2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0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6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1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3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6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6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9FBE-72A0-4D84-9B52-BEA8CA66C1B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4AD18-CB8A-4292-8E09-F044BD2F7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9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654" y="79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HelloHoneycrisp" panose="02000603000000000000" pitchFamily="2" charset="0"/>
                <a:ea typeface="HelloHoneycrisp" panose="02000603000000000000" pitchFamily="2" charset="0"/>
              </a:rPr>
              <a:t>Nonfiction Unit Test </a:t>
            </a:r>
            <a:endParaRPr lang="en-US" sz="8800" b="1" dirty="0">
              <a:solidFill>
                <a:srgbClr val="FF3399"/>
              </a:solidFill>
              <a:latin typeface="HelloHoneycrisp" panose="02000603000000000000" pitchFamily="2" charset="0"/>
              <a:ea typeface="HelloHoneycrisp" panose="02000603000000000000" pitchFamily="2" charset="0"/>
            </a:endParaRPr>
          </a:p>
        </p:txBody>
      </p:sp>
      <p:sp>
        <p:nvSpPr>
          <p:cNvPr id="9" name="AutoShape 10" descr="Image result for tulip clip art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460375" y="1525993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Need to Know/Study: </a:t>
            </a:r>
          </a:p>
          <a:p>
            <a:r>
              <a:rPr lang="en-US" sz="2400" dirty="0" smtClean="0"/>
              <a:t>Author’s Purpose </a:t>
            </a:r>
          </a:p>
          <a:p>
            <a:pPr lvl="1"/>
            <a:r>
              <a:rPr lang="en-US" sz="2000" dirty="0" smtClean="0"/>
              <a:t>Know the acronym (P.I.I.E.)  and be able to read a passage and identify the author’s purpose </a:t>
            </a:r>
          </a:p>
          <a:p>
            <a:r>
              <a:rPr lang="en-US" sz="2400" dirty="0" smtClean="0"/>
              <a:t>Author’s Point of View </a:t>
            </a:r>
          </a:p>
          <a:p>
            <a:pPr lvl="1"/>
            <a:r>
              <a:rPr lang="en-US" sz="2000" dirty="0" smtClean="0"/>
              <a:t>Read a paragraph and be able to identify the author’s bias/point of view </a:t>
            </a:r>
          </a:p>
          <a:p>
            <a:r>
              <a:rPr lang="en-US" sz="2400" dirty="0" smtClean="0"/>
              <a:t>Summarizing Nonfiction </a:t>
            </a:r>
          </a:p>
          <a:p>
            <a:pPr lvl="1"/>
            <a:r>
              <a:rPr lang="en-US" sz="2000" dirty="0" smtClean="0"/>
              <a:t>Know the acronym (I.P.T) to summarize nonfiction pieces </a:t>
            </a:r>
          </a:p>
          <a:p>
            <a:pPr lvl="1"/>
            <a:r>
              <a:rPr lang="en-US" sz="2000" dirty="0" smtClean="0"/>
              <a:t>Be able to read a passage and summarize it based on the strategy you learned in </a:t>
            </a:r>
            <a:r>
              <a:rPr lang="en-US" sz="2000" dirty="0" err="1" smtClean="0"/>
              <a:t>clas</a:t>
            </a:r>
            <a:endParaRPr lang="en-US" sz="2000" dirty="0" smtClean="0"/>
          </a:p>
          <a:p>
            <a:r>
              <a:rPr lang="en-US" sz="2400" dirty="0" smtClean="0"/>
              <a:t>Nonfiction Text Features</a:t>
            </a:r>
          </a:p>
          <a:p>
            <a:pPr lvl="1"/>
            <a:r>
              <a:rPr lang="en-US" sz="2000" dirty="0" smtClean="0"/>
              <a:t>Know the terms and the definitions and be able to identify the examples </a:t>
            </a:r>
          </a:p>
          <a:p>
            <a:r>
              <a:rPr lang="en-US" sz="2400" dirty="0" smtClean="0"/>
              <a:t>Nonfiction Text Structures</a:t>
            </a:r>
          </a:p>
          <a:p>
            <a:pPr lvl="1"/>
            <a:r>
              <a:rPr lang="en-US" sz="2000" dirty="0" smtClean="0"/>
              <a:t>Read a passage and be able to identify the text structure </a:t>
            </a:r>
          </a:p>
          <a:p>
            <a:pPr lvl="1"/>
            <a:r>
              <a:rPr lang="en-US" sz="2000" dirty="0" smtClean="0"/>
              <a:t>Know the terms and the definitions </a:t>
            </a:r>
          </a:p>
        </p:txBody>
      </p:sp>
      <p:sp>
        <p:nvSpPr>
          <p:cNvPr id="10" name="AutoShape 12" descr="Image result for tulip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18" descr="http://images.clipartpanda.com/tulip-clipart-8589130492900-tulip-garden-clip-art-wallpaper-h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10534"/>
            <a:ext cx="1569314" cy="116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://images.clipartpanda.com/tulip-clipart-8589130492900-tulip-garden-clip-art-wallpaper-h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218" y="44398"/>
            <a:ext cx="1693969" cy="125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3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HelloHoneycrisp</vt:lpstr>
      <vt:lpstr>Office Theme</vt:lpstr>
      <vt:lpstr>Nonfiction Unit Test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Nonfiction Unit Test </dc:title>
  <dc:creator>Tolly Garrison</dc:creator>
  <cp:lastModifiedBy>Tolly Garrison</cp:lastModifiedBy>
  <cp:revision>1</cp:revision>
  <dcterms:created xsi:type="dcterms:W3CDTF">2016-04-18T18:45:17Z</dcterms:created>
  <dcterms:modified xsi:type="dcterms:W3CDTF">2016-04-18T18:45:39Z</dcterms:modified>
</cp:coreProperties>
</file>