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65465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9387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5394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084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2153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260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6606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0875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hape 26"/>
          <p:cNvGrpSpPr/>
          <p:nvPr/>
        </p:nvGrpSpPr>
        <p:grpSpPr>
          <a:xfrm rot="10800000" flipH="1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27" name="Shape 27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 i="1"/>
            </a:lvl1pPr>
            <a:lvl2pPr algn="ctr">
              <a:spcBef>
                <a:spcPts val="0"/>
              </a:spcBef>
              <a:buNone/>
              <a:defRPr i="1"/>
            </a:lvl2pPr>
            <a:lvl3pPr algn="ctr">
              <a:spcBef>
                <a:spcPts val="0"/>
              </a:spcBef>
              <a:buNone/>
              <a:defRPr i="1"/>
            </a:lvl3pPr>
            <a:lvl4pPr algn="ctr">
              <a:spcBef>
                <a:spcPts val="0"/>
              </a:spcBef>
              <a:buSzPct val="100000"/>
              <a:buNone/>
              <a:defRPr sz="2400" i="1"/>
            </a:lvl4pPr>
            <a:lvl5pPr algn="ctr">
              <a:spcBef>
                <a:spcPts val="0"/>
              </a:spcBef>
              <a:buSzPct val="100000"/>
              <a:buNone/>
              <a:defRPr sz="2400" i="1"/>
            </a:lvl5pPr>
            <a:lvl6pPr algn="ctr">
              <a:spcBef>
                <a:spcPts val="0"/>
              </a:spcBef>
              <a:buSzPct val="100000"/>
              <a:buNone/>
              <a:defRPr sz="2400" i="1"/>
            </a:lvl6pPr>
            <a:lvl7pPr algn="ctr">
              <a:spcBef>
                <a:spcPts val="0"/>
              </a:spcBef>
              <a:buSzPct val="100000"/>
              <a:buNone/>
              <a:defRPr sz="2400" i="1"/>
            </a:lvl7pPr>
            <a:lvl8pPr algn="ctr">
              <a:spcBef>
                <a:spcPts val="0"/>
              </a:spcBef>
              <a:buSzPct val="100000"/>
              <a:buNone/>
              <a:defRPr sz="2400" i="1"/>
            </a:lvl8pPr>
            <a:lvl9pPr algn="ctr">
              <a:spcBef>
                <a:spcPts val="0"/>
              </a:spcBef>
              <a:buSzPct val="100000"/>
              <a:buNone/>
              <a:defRPr sz="2400" i="1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5" name="Shape 75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Non-Fiction Text Structure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Non-Fiction Text Structure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How is information organized?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Compare and Contrast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Order and Sequence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Problem and Solution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Cause and Effect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Description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author provides several details of something to give the reader a mental picture</a:t>
            </a:r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9162" y="2959625"/>
            <a:ext cx="2695575" cy="186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Compare and Contrast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author discusses similarities and differences between people, things, concepts, or ideas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likenesses and differences are discussed</a:t>
            </a:r>
          </a:p>
          <a:p>
            <a:pPr marL="914400" lvl="1" indent="-3810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uses words such as: also, both, in contrast, similarly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2950" y="3649325"/>
            <a:ext cx="1866900" cy="127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Order and Sequence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author provides readers with chronological events or a list of steps in a procedure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events in order of occurrence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instructions given step by step</a:t>
            </a:r>
          </a:p>
          <a:p>
            <a:pPr marL="914400" lvl="1" indent="-3810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uses words such as: first, and next (order words)</a:t>
            </a:r>
          </a:p>
        </p:txBody>
      </p:sp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66500" y="396650"/>
            <a:ext cx="1219200" cy="139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Problem and Solution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author gives information about a problem and explains one or more solutions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a problem is solved or needs solving</a:t>
            </a:r>
          </a:p>
          <a:p>
            <a:pPr marL="914400" lvl="1" indent="-3810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uses words such as: problem, solution, solve</a:t>
            </a:r>
          </a:p>
        </p:txBody>
      </p:sp>
      <p:pic>
        <p:nvPicPr>
          <p:cNvPr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0775" y="3644800"/>
            <a:ext cx="200025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82648" y="3227150"/>
            <a:ext cx="2753675" cy="169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Cause and Effect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author describes an event or several events (cause) and the events that follow (effect)</a:t>
            </a:r>
          </a:p>
          <a:p>
            <a:pPr marL="914400" lvl="1" indent="-3810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uses words such as: cause, because, as a result of, due to, reason</a:t>
            </a:r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4137" y="3435225"/>
            <a:ext cx="1971675" cy="133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188</Words>
  <Application>Microsoft Office PowerPoint</Application>
  <PresentationFormat>On-screen Show (16:9)</PresentationFormat>
  <Paragraphs>26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Courier New</vt:lpstr>
      <vt:lpstr>Georgia</vt:lpstr>
      <vt:lpstr>sketched</vt:lpstr>
      <vt:lpstr>Non-Fiction Text Structure</vt:lpstr>
      <vt:lpstr>Non-Fiction Text Structure</vt:lpstr>
      <vt:lpstr>Description</vt:lpstr>
      <vt:lpstr>Compare and Contrast</vt:lpstr>
      <vt:lpstr>Order and Sequence</vt:lpstr>
      <vt:lpstr>Problem and Solution</vt:lpstr>
      <vt:lpstr>Cause and Effect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Non-Fiction Text Structure</dc:title>
  <dc:creator>Tolly Garrison</dc:creator>
  <cp:lastModifiedBy>Tolly Garrison</cp:lastModifiedBy>
  <cp:revision>2</cp:revision>
  <dcterms:modified xsi:type="dcterms:W3CDTF">2015-04-07T19:15:21Z</dcterms:modified>
</cp:coreProperties>
</file>