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66" r:id="rId14"/>
  </p:sldIdLst>
  <p:sldSz cx="12192000" cy="6858000"/>
  <p:notesSz cx="7077075" cy="9028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D9228-602D-4C1C-A38F-9FBBFC61DC7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5675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75675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E00E7-6BD0-4A72-AF23-B6D246AA4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47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EE67-9083-4672-A4D5-EE3BD83785A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5BE1-F671-4E7C-A4EB-A5788CF8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4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EE67-9083-4672-A4D5-EE3BD83785A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5BE1-F671-4E7C-A4EB-A5788CF8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6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EE67-9083-4672-A4D5-EE3BD83785A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5BE1-F671-4E7C-A4EB-A5788CF8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EE67-9083-4672-A4D5-EE3BD83785A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5BE1-F671-4E7C-A4EB-A5788CF8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3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EE67-9083-4672-A4D5-EE3BD83785A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5BE1-F671-4E7C-A4EB-A5788CF8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3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EE67-9083-4672-A4D5-EE3BD83785A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5BE1-F671-4E7C-A4EB-A5788CF8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5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EE67-9083-4672-A4D5-EE3BD83785A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5BE1-F671-4E7C-A4EB-A5788CF8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EE67-9083-4672-A4D5-EE3BD83785A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5BE1-F671-4E7C-A4EB-A5788CF8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EE67-9083-4672-A4D5-EE3BD83785A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5BE1-F671-4E7C-A4EB-A5788CF8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9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EE67-9083-4672-A4D5-EE3BD83785A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5BE1-F671-4E7C-A4EB-A5788CF8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3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EE67-9083-4672-A4D5-EE3BD83785A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5BE1-F671-4E7C-A4EB-A5788CF8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2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7EE67-9083-4672-A4D5-EE3BD83785A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A5BE1-F671-4E7C-A4EB-A5788CF8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4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“Names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Nombres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”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79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exotic</a:t>
            </a:r>
            <a:b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900" dirty="0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adjective</a:t>
            </a:r>
            <a:endParaRPr lang="en-US" sz="4900" dirty="0">
              <a:solidFill>
                <a:srgbClr val="0099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nusual or different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151" y="1989354"/>
            <a:ext cx="3302724" cy="1333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151" y="3246341"/>
            <a:ext cx="3302724" cy="11813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874" y="5226565"/>
            <a:ext cx="3628484" cy="10853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875" y="4001294"/>
            <a:ext cx="3628484" cy="134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7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ethnicity</a:t>
            </a:r>
            <a:b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900" dirty="0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noun</a:t>
            </a:r>
            <a:endParaRPr lang="en-US" sz="4900" dirty="0">
              <a:solidFill>
                <a:srgbClr val="0099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acial, national, or cultural heritage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319" y="2912259"/>
            <a:ext cx="3861646" cy="1880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319" y="4792322"/>
            <a:ext cx="3861646" cy="1727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319" y="2569275"/>
            <a:ext cx="3861646" cy="3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2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convoluted</a:t>
            </a:r>
            <a:b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900" dirty="0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adjective</a:t>
            </a:r>
            <a:endParaRPr lang="en-US" sz="4900" dirty="0">
              <a:solidFill>
                <a:srgbClr val="0099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ifficult to understand; complicated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529" y="2573837"/>
            <a:ext cx="5072880" cy="1523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529" y="4053155"/>
            <a:ext cx="5072880" cy="122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4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chaotic</a:t>
            </a:r>
            <a:b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900" dirty="0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adjective</a:t>
            </a:r>
            <a:endParaRPr lang="en-US" sz="4900" dirty="0">
              <a:solidFill>
                <a:srgbClr val="0099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onfused; disorder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358" y="2661682"/>
            <a:ext cx="3582300" cy="1386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077" y="4001294"/>
            <a:ext cx="3570581" cy="1177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165" y="3057828"/>
            <a:ext cx="3810835" cy="1981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164" y="4895912"/>
            <a:ext cx="3810835" cy="16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6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sher</a:t>
            </a:r>
            <a:b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900" dirty="0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verb</a:t>
            </a:r>
            <a:endParaRPr lang="en-US" sz="4900" dirty="0">
              <a:solidFill>
                <a:srgbClr val="0099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 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introduce or make known 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presence 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or arrival of someone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277" y="3208057"/>
            <a:ext cx="5081113" cy="1905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277" y="5113526"/>
            <a:ext cx="5081113" cy="151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0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surname</a:t>
            </a:r>
            <a:b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900" dirty="0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noun</a:t>
            </a:r>
            <a:endParaRPr lang="en-US" sz="4900" dirty="0">
              <a:solidFill>
                <a:srgbClr val="0099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omeone’s family name; generally a last name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116" y="2756035"/>
            <a:ext cx="2605825" cy="355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7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specify</a:t>
            </a:r>
            <a:b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900" dirty="0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verb</a:t>
            </a:r>
            <a:endParaRPr lang="en-US" sz="4900" dirty="0">
              <a:solidFill>
                <a:srgbClr val="0099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 make known or identify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575" y="2776721"/>
            <a:ext cx="4471380" cy="1587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575" y="4364612"/>
            <a:ext cx="4471380" cy="12322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45" y="3318815"/>
            <a:ext cx="4720222" cy="16618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45" y="4930603"/>
            <a:ext cx="4720222" cy="13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1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merge</a:t>
            </a:r>
            <a:b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900" dirty="0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verb</a:t>
            </a:r>
            <a:endParaRPr lang="en-US" sz="4900" dirty="0">
              <a:solidFill>
                <a:srgbClr val="0099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 blend together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873" y="2879576"/>
            <a:ext cx="2896235" cy="1562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905" y="4361813"/>
            <a:ext cx="3002169" cy="1321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347" y="3941993"/>
            <a:ext cx="3034246" cy="1160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347" y="5022376"/>
            <a:ext cx="3034246" cy="95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5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initial</a:t>
            </a:r>
            <a:b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900" dirty="0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adjective</a:t>
            </a:r>
            <a:endParaRPr lang="en-US" sz="4900" dirty="0">
              <a:solidFill>
                <a:srgbClr val="0099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occurring at the first or beginning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652" y="3734133"/>
            <a:ext cx="5472384" cy="1206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652" y="4940444"/>
            <a:ext cx="5504991" cy="932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735" y="3371505"/>
            <a:ext cx="3252941" cy="1568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735" y="4887915"/>
            <a:ext cx="3252942" cy="128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ironic</a:t>
            </a:r>
            <a:b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900" dirty="0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adjective</a:t>
            </a:r>
            <a:endParaRPr lang="en-US" sz="4900" dirty="0">
              <a:solidFill>
                <a:srgbClr val="0099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ontrary to what is intended or expected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962" y="2653486"/>
            <a:ext cx="5174235" cy="1880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962" y="4503397"/>
            <a:ext cx="5174235" cy="1383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479" y="2922347"/>
            <a:ext cx="3353535" cy="20579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0479" y="4980254"/>
            <a:ext cx="3353535" cy="1702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572" y="4855338"/>
            <a:ext cx="2803758" cy="940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949" y="3806817"/>
            <a:ext cx="2757005" cy="10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inevitable</a:t>
            </a:r>
            <a:b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900" dirty="0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adjective</a:t>
            </a:r>
            <a:endParaRPr lang="en-US" sz="4900" dirty="0">
              <a:solidFill>
                <a:srgbClr val="0099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mpossible to avoid or prevent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140" y="2984189"/>
            <a:ext cx="6351392" cy="1791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140" y="4660493"/>
            <a:ext cx="6351392" cy="1651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30" y="4428427"/>
            <a:ext cx="3097985" cy="1057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30" y="5328824"/>
            <a:ext cx="3097985" cy="100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7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heritage</a:t>
            </a:r>
            <a:b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900" dirty="0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noun</a:t>
            </a:r>
            <a:endParaRPr lang="en-US" sz="4900" dirty="0">
              <a:solidFill>
                <a:srgbClr val="0099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sz="400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way of life or tradition passed down from generation to generation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498" y="3144055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91</Words>
  <Application>Microsoft Office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Office Theme</vt:lpstr>
      <vt:lpstr>“Names Nombres”</vt:lpstr>
      <vt:lpstr>usher verb</vt:lpstr>
      <vt:lpstr>surname noun</vt:lpstr>
      <vt:lpstr>specify verb</vt:lpstr>
      <vt:lpstr>merge verb</vt:lpstr>
      <vt:lpstr>initial adjective</vt:lpstr>
      <vt:lpstr>ironic adjective</vt:lpstr>
      <vt:lpstr>inevitable adjective</vt:lpstr>
      <vt:lpstr>heritage noun</vt:lpstr>
      <vt:lpstr>exotic adjective</vt:lpstr>
      <vt:lpstr>ethnicity noun</vt:lpstr>
      <vt:lpstr>convoluted adjective</vt:lpstr>
      <vt:lpstr>chaotic adjective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Nelson</dc:creator>
  <cp:lastModifiedBy>Tolly Garrison</cp:lastModifiedBy>
  <cp:revision>25</cp:revision>
  <cp:lastPrinted>2015-02-03T20:09:35Z</cp:lastPrinted>
  <dcterms:created xsi:type="dcterms:W3CDTF">2014-09-15T12:55:02Z</dcterms:created>
  <dcterms:modified xsi:type="dcterms:W3CDTF">2015-02-03T20:11:09Z</dcterms:modified>
</cp:coreProperties>
</file>