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5292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229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404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698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093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91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212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36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4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Non-Fiction /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Informational Texts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Bellringer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Cut out and glue the foldable into your ISN so it looks like this: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Put page number and “Informational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2400"/>
              <a:t>Texts Introduction”into your table of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2400"/>
              <a:t>contents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Get 4 different colored writing utensils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Glue “How to Determine the Main Idea”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into your notebook and label in your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	table of contents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5499" y="1772374"/>
            <a:ext cx="2251750" cy="258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What is non-fiction?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Non-fiction text:</a:t>
            </a:r>
            <a:r>
              <a:rPr lang="en"/>
              <a:t> literature that addresses true information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Informs, teaches, and explains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Also called informational texts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What is the topic of a piece of non-fiction?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Topic:</a:t>
            </a:r>
            <a:r>
              <a:rPr lang="en"/>
              <a:t> the general subject that the passage is about, usually one or two 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Topic Sentence:</a:t>
            </a:r>
            <a:r>
              <a:rPr lang="en"/>
              <a:t> a sentence in a passage that states the main idea of that passage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This is not always the first sentence in a passage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75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What is the main idea of a piece of non-fiction?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Main Idea: </a:t>
            </a:r>
            <a:r>
              <a:rPr lang="en"/>
              <a:t>a statement that tells what a passage is mostly about 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This is not always stated outright in the passage. The reader determines this after reading and comprehending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Supporting Details:</a:t>
            </a:r>
            <a:r>
              <a:rPr lang="en"/>
              <a:t> more narrow ideas, evidence, details, and elaboration that support the main idea in a passage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determine the main idea?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Can you name a person, place, idea, event, or thing the article focuses on?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words or ideas are really stressed?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Overall, what did you learn while reading the passage?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How would you tell a friend about the passage in one sentence?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Circle the topic in blue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Put a box around the topic sentence in green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Write the main idea underneath the passage and put a purple bubble around it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Underline supporting details in orange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 with a Partner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Read the article with a partner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Circle the topic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Put a box around the topic sentence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Underline the supporting details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Write a sentence about the main idea on your paper under the article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biz</vt:lpstr>
      <vt:lpstr> Non-Fiction / Informational Texts</vt:lpstr>
      <vt:lpstr>Bellringer</vt:lpstr>
      <vt:lpstr>What is non-fiction?</vt:lpstr>
      <vt:lpstr>What is the topic of a piece of non-fiction?</vt:lpstr>
      <vt:lpstr>What is the main idea of a piece of non-fiction?</vt:lpstr>
      <vt:lpstr>How do you determine the main idea?</vt:lpstr>
      <vt:lpstr>Example </vt:lpstr>
      <vt:lpstr>Practice with a Partner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Non-Fiction / Informational Texts</dc:title>
  <dc:creator>Tolly Garrison</dc:creator>
  <cp:lastModifiedBy>Tolly Garrison</cp:lastModifiedBy>
  <cp:revision>1</cp:revision>
  <dcterms:modified xsi:type="dcterms:W3CDTF">2016-03-02T21:51:35Z</dcterms:modified>
</cp:coreProperties>
</file>