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6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7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4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2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2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4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7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C69E6-5F39-4B93-B5E4-37D194CAF72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BB0A-7E08-4FF0-9640-3EF4C64D0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How to turn in your Infographic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Download your Infographic as a PDF</a:t>
            </a:r>
          </a:p>
          <a:p>
            <a:r>
              <a:rPr lang="en-US" dirty="0" smtClean="0"/>
              <a:t>Save your Infographic to your computer as “Infographic-First and Last Name”</a:t>
            </a:r>
          </a:p>
          <a:p>
            <a:r>
              <a:rPr lang="en-US" dirty="0" smtClean="0"/>
              <a:t>Save you works cited document to your computer as “Works Cited-First and Last Name”</a:t>
            </a:r>
          </a:p>
          <a:p>
            <a:r>
              <a:rPr lang="en-US" dirty="0" smtClean="0"/>
              <a:t>Log in to Office 365 </a:t>
            </a:r>
          </a:p>
          <a:p>
            <a:r>
              <a:rPr lang="en-US" dirty="0" smtClean="0"/>
              <a:t>Go to the teacher sites </a:t>
            </a:r>
          </a:p>
          <a:p>
            <a:r>
              <a:rPr lang="en-US" dirty="0" smtClean="0"/>
              <a:t>Go to my class, and then class folders, and then your class period </a:t>
            </a:r>
          </a:p>
          <a:p>
            <a:r>
              <a:rPr lang="en-US" dirty="0" smtClean="0"/>
              <a:t>Open your folder </a:t>
            </a:r>
          </a:p>
          <a:p>
            <a:r>
              <a:rPr lang="en-US" dirty="0" smtClean="0"/>
              <a:t>Upload or drag and drop your infographic and works cited page into your folder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to turn in your Infographic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turn in your Infographic</dc:title>
  <dc:creator>Tolly Garrison</dc:creator>
  <cp:lastModifiedBy>Tolly Garrison</cp:lastModifiedBy>
  <cp:revision>2</cp:revision>
  <dcterms:created xsi:type="dcterms:W3CDTF">2016-04-11T17:43:38Z</dcterms:created>
  <dcterms:modified xsi:type="dcterms:W3CDTF">2016-04-11T17:43:55Z</dcterms:modified>
</cp:coreProperties>
</file>