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50" d="100"/>
          <a:sy n="50" d="100"/>
        </p:scale>
        <p:origin x="62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33ECFBE7-0FAF-4CF7-81A2-CF28DC82ED35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7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4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34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42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20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07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26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5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2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0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4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0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3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3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1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3ECFBE7-0FAF-4CF7-81A2-CF28DC82ED35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1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074" y="831164"/>
            <a:ext cx="8825658" cy="2677648"/>
          </a:xfrm>
        </p:spPr>
        <p:txBody>
          <a:bodyPr/>
          <a:lstStyle/>
          <a:p>
            <a:r>
              <a:rPr lang="en-US" dirty="0" smtClean="0"/>
              <a:t>Freak the Mighty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938" y="3514769"/>
            <a:ext cx="8825658" cy="8614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Vocabulary List 2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951" y="1185357"/>
            <a:ext cx="5075763" cy="5022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436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9. </a:t>
            </a:r>
            <a:r>
              <a:rPr lang="en-US" sz="4400" b="1" dirty="0" smtClean="0"/>
              <a:t>retrieve - verb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613" y="2603500"/>
            <a:ext cx="11718387" cy="3416300"/>
          </a:xfrm>
        </p:spPr>
        <p:txBody>
          <a:bodyPr>
            <a:normAutofit/>
          </a:bodyPr>
          <a:lstStyle/>
          <a:p>
            <a:r>
              <a:rPr lang="en-US" sz="4400" b="1" dirty="0"/>
              <a:t>to get something </a:t>
            </a:r>
            <a:r>
              <a:rPr lang="en-US" sz="4400" b="1" dirty="0" smtClean="0"/>
              <a:t>that</a:t>
            </a:r>
            <a:r>
              <a:rPr lang="en-US" sz="4400" dirty="0" smtClean="0"/>
              <a:t> </a:t>
            </a:r>
            <a:r>
              <a:rPr lang="en-US" sz="4400" b="1" dirty="0" smtClean="0"/>
              <a:t>was lost, misplaced, or moved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0" y="3214370"/>
            <a:ext cx="3291840" cy="2194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612" y="4295085"/>
            <a:ext cx="3208020" cy="264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10. </a:t>
            </a:r>
            <a:r>
              <a:rPr lang="en-US" sz="4400" b="1" dirty="0" smtClean="0"/>
              <a:t>divulge - verb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558765" cy="3416300"/>
          </a:xfrm>
        </p:spPr>
        <p:txBody>
          <a:bodyPr>
            <a:normAutofit/>
          </a:bodyPr>
          <a:lstStyle/>
          <a:p>
            <a:r>
              <a:rPr lang="en-US" sz="4400" b="1" dirty="0"/>
              <a:t>to tell information </a:t>
            </a:r>
            <a:r>
              <a:rPr lang="en-US" sz="4400" b="1" dirty="0" smtClean="0"/>
              <a:t>that's supposed </a:t>
            </a:r>
            <a:r>
              <a:rPr lang="en-US" sz="4400" b="1" dirty="0"/>
              <a:t>to be secret 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647" y="3424237"/>
            <a:ext cx="4269478" cy="29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6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38400"/>
            <a:ext cx="10102325" cy="3581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Write 5 compound sentences with 5 vocabulary words.</a:t>
            </a:r>
          </a:p>
          <a:p>
            <a:r>
              <a:rPr lang="en-US" sz="3200" dirty="0" smtClean="0"/>
              <a:t>Write 5 complex sentences with the OTHER 5 words.</a:t>
            </a:r>
          </a:p>
          <a:p>
            <a:r>
              <a:rPr lang="en-US" sz="3200" dirty="0" smtClean="0"/>
              <a:t>Use your notebook to review sentence structure.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34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3744" y="824725"/>
            <a:ext cx="8825658" cy="2677648"/>
          </a:xfrm>
        </p:spPr>
        <p:txBody>
          <a:bodyPr/>
          <a:lstStyle/>
          <a:p>
            <a:r>
              <a:rPr lang="en-US" dirty="0" smtClean="0"/>
              <a:t>REVIEW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1. </a:t>
            </a:r>
            <a:r>
              <a:rPr lang="en-US" sz="4400" b="1" dirty="0" smtClean="0"/>
              <a:t>evasive  -  adjective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603500"/>
            <a:ext cx="8761412" cy="3416300"/>
          </a:xfrm>
        </p:spPr>
        <p:txBody>
          <a:bodyPr>
            <a:normAutofit/>
          </a:bodyPr>
          <a:lstStyle/>
          <a:p>
            <a:r>
              <a:rPr lang="en-US" sz="4400" b="1" dirty="0"/>
              <a:t>a</a:t>
            </a:r>
            <a:r>
              <a:rPr lang="en-US" sz="4400" b="1" dirty="0" smtClean="0"/>
              <a:t>voiding something or someone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867" b="7878"/>
          <a:stretch/>
        </p:blipFill>
        <p:spPr>
          <a:xfrm>
            <a:off x="7585278" y="3357245"/>
            <a:ext cx="4012364" cy="302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6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2.  incision – nou</a:t>
            </a:r>
            <a:r>
              <a:rPr lang="en-US" sz="4400" b="1" dirty="0"/>
              <a:t>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a cut made by a surgical knife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759" y="3652748"/>
            <a:ext cx="4811759" cy="32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2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3. </a:t>
            </a:r>
            <a:r>
              <a:rPr lang="en-US" sz="4400" b="1" dirty="0" smtClean="0"/>
              <a:t>smug - adjective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36824" cy="34163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full of yourself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408" y="2603500"/>
            <a:ext cx="3760484" cy="36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6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4.  vegetate - verb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2603500"/>
            <a:ext cx="11718387" cy="34163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to waste time doing nothing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490" y="3513668"/>
            <a:ext cx="40767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7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5.  intruding - verb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2603500"/>
            <a:ext cx="11718387" cy="34163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to force in without invitation or right</a:t>
            </a:r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359" y="3459479"/>
            <a:ext cx="3034665" cy="303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7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6. </a:t>
            </a:r>
            <a:r>
              <a:rPr lang="en-US" sz="4400" b="1" dirty="0" smtClean="0"/>
              <a:t>modification - noun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2603500"/>
            <a:ext cx="11718387" cy="34163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a change to make something better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347" y="3595687"/>
            <a:ext cx="59912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0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1. </a:t>
            </a:r>
            <a:r>
              <a:rPr lang="en-US" sz="4400" b="1" dirty="0" smtClean="0"/>
              <a:t>evasive  -  adjective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603500"/>
            <a:ext cx="8761412" cy="3416300"/>
          </a:xfrm>
        </p:spPr>
        <p:txBody>
          <a:bodyPr>
            <a:normAutofit/>
          </a:bodyPr>
          <a:lstStyle/>
          <a:p>
            <a:r>
              <a:rPr lang="en-US" sz="4400" b="1" dirty="0"/>
              <a:t>a</a:t>
            </a:r>
            <a:r>
              <a:rPr lang="en-US" sz="4400" b="1" dirty="0" smtClean="0"/>
              <a:t>voiding something or someone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867" b="7878"/>
          <a:stretch/>
        </p:blipFill>
        <p:spPr>
          <a:xfrm>
            <a:off x="7585278" y="3357245"/>
            <a:ext cx="4012364" cy="302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7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60" y="3307080"/>
            <a:ext cx="3810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7. optimum </a:t>
            </a:r>
            <a:r>
              <a:rPr lang="en-US" sz="4400" b="1" dirty="0" smtClean="0"/>
              <a:t>- adjective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2603500"/>
            <a:ext cx="11718387" cy="3416300"/>
          </a:xfrm>
        </p:spPr>
        <p:txBody>
          <a:bodyPr>
            <a:normAutofit/>
          </a:bodyPr>
          <a:lstStyle/>
          <a:p>
            <a:r>
              <a:rPr lang="en-US" sz="4400" b="1" dirty="0"/>
              <a:t>at the highest possible level; best possible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908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8.  encounter - verb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2603500"/>
            <a:ext cx="11718387" cy="34163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to </a:t>
            </a:r>
            <a:r>
              <a:rPr lang="en-US" sz="4400" b="1" dirty="0"/>
              <a:t>meet unexpectedly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098" y="2631440"/>
            <a:ext cx="4523635" cy="338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4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9. </a:t>
            </a:r>
            <a:r>
              <a:rPr lang="en-US" sz="4400" b="1" dirty="0" smtClean="0"/>
              <a:t>retrieve - verb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613" y="2603500"/>
            <a:ext cx="11718387" cy="3416300"/>
          </a:xfrm>
        </p:spPr>
        <p:txBody>
          <a:bodyPr>
            <a:normAutofit/>
          </a:bodyPr>
          <a:lstStyle/>
          <a:p>
            <a:r>
              <a:rPr lang="en-US" sz="4400" b="1" dirty="0"/>
              <a:t>to get something </a:t>
            </a:r>
            <a:r>
              <a:rPr lang="en-US" sz="4400" b="1" dirty="0" smtClean="0"/>
              <a:t>that</a:t>
            </a:r>
            <a:r>
              <a:rPr lang="en-US" sz="4400" dirty="0" smtClean="0"/>
              <a:t> </a:t>
            </a:r>
            <a:r>
              <a:rPr lang="en-US" sz="4400" b="1" dirty="0" smtClean="0"/>
              <a:t>was lost, misplaced, or moved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0" y="3214370"/>
            <a:ext cx="3291840" cy="2194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612" y="4295085"/>
            <a:ext cx="3208020" cy="264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4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10. </a:t>
            </a:r>
            <a:r>
              <a:rPr lang="en-US" sz="4400" b="1" dirty="0" smtClean="0"/>
              <a:t>divulge - verb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558765" cy="3416300"/>
          </a:xfrm>
        </p:spPr>
        <p:txBody>
          <a:bodyPr>
            <a:normAutofit/>
          </a:bodyPr>
          <a:lstStyle/>
          <a:p>
            <a:r>
              <a:rPr lang="en-US" sz="4400" b="1" dirty="0"/>
              <a:t>to tell information </a:t>
            </a:r>
            <a:r>
              <a:rPr lang="en-US" sz="4400" b="1" dirty="0" smtClean="0"/>
              <a:t>that's supposed </a:t>
            </a:r>
            <a:r>
              <a:rPr lang="en-US" sz="4400" b="1" dirty="0"/>
              <a:t>to be secret 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647" y="3424237"/>
            <a:ext cx="4269478" cy="29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8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2.  </a:t>
            </a:r>
            <a:r>
              <a:rPr lang="en-US" sz="4400" b="1" dirty="0"/>
              <a:t>i</a:t>
            </a:r>
            <a:r>
              <a:rPr lang="en-US" sz="4400" b="1" dirty="0" smtClean="0"/>
              <a:t>ncision – nou</a:t>
            </a:r>
            <a:r>
              <a:rPr lang="en-US" sz="4400" b="1" dirty="0"/>
              <a:t>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a cut made by a surgical knife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759" y="3652748"/>
            <a:ext cx="4811759" cy="32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8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3. </a:t>
            </a:r>
            <a:r>
              <a:rPr lang="en-US" sz="4400" b="1" dirty="0" smtClean="0"/>
              <a:t>smug - adjective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36824" cy="34163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full of yourself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408" y="2603500"/>
            <a:ext cx="3760484" cy="36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4.  vegetate - verb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2603500"/>
            <a:ext cx="11718387" cy="34163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to waste time doing nothing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490" y="3513668"/>
            <a:ext cx="40767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9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5.  intruding - verb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2603500"/>
            <a:ext cx="11718387" cy="34163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to force in without invitation or right</a:t>
            </a:r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359" y="3459479"/>
            <a:ext cx="3034665" cy="303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6. </a:t>
            </a:r>
            <a:r>
              <a:rPr lang="en-US" sz="4400" b="1" dirty="0" smtClean="0"/>
              <a:t>modification - noun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2603500"/>
            <a:ext cx="11718387" cy="34163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a change to make something better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347" y="3595687"/>
            <a:ext cx="59912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4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60" y="3307080"/>
            <a:ext cx="3810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7. optimum </a:t>
            </a:r>
            <a:r>
              <a:rPr lang="en-US" sz="4400" b="1" dirty="0" smtClean="0"/>
              <a:t>- adjective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2603500"/>
            <a:ext cx="11718387" cy="3416300"/>
          </a:xfrm>
        </p:spPr>
        <p:txBody>
          <a:bodyPr>
            <a:normAutofit/>
          </a:bodyPr>
          <a:lstStyle/>
          <a:p>
            <a:r>
              <a:rPr lang="en-US" sz="4400" b="1" dirty="0"/>
              <a:t>at the highest possible level; best possible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1856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8.  encounter - verb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2603500"/>
            <a:ext cx="11718387" cy="34163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to </a:t>
            </a:r>
            <a:r>
              <a:rPr lang="en-US" sz="4400" b="1" dirty="0"/>
              <a:t>meet unexpectedly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098" y="2631440"/>
            <a:ext cx="4523635" cy="338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3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1034</TotalTime>
  <Words>260</Words>
  <Application>Microsoft Office PowerPoint</Application>
  <PresentationFormat>Widescreen</PresentationFormat>
  <Paragraphs>47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Aharoni</vt:lpstr>
      <vt:lpstr>Arial</vt:lpstr>
      <vt:lpstr>Century Gothic</vt:lpstr>
      <vt:lpstr>Wingdings 3</vt:lpstr>
      <vt:lpstr>Ion Boardroom</vt:lpstr>
      <vt:lpstr>Freak the Mighty </vt:lpstr>
      <vt:lpstr>1. evasive  -  adjective </vt:lpstr>
      <vt:lpstr>2.  incision – noun</vt:lpstr>
      <vt:lpstr>3. smug - adjective</vt:lpstr>
      <vt:lpstr>4.  vegetate - verb</vt:lpstr>
      <vt:lpstr>5.  intruding - verb</vt:lpstr>
      <vt:lpstr>6. modification - noun</vt:lpstr>
      <vt:lpstr>7. optimum - adjective</vt:lpstr>
      <vt:lpstr>8.  encounter - verb</vt:lpstr>
      <vt:lpstr>9. retrieve - verb</vt:lpstr>
      <vt:lpstr>10. divulge - verb</vt:lpstr>
      <vt:lpstr>HOMEWORK</vt:lpstr>
      <vt:lpstr>REVIEW SLIDES</vt:lpstr>
      <vt:lpstr>1. evasive  -  adjective </vt:lpstr>
      <vt:lpstr>2.  incision – noun</vt:lpstr>
      <vt:lpstr>3. smug - adjective</vt:lpstr>
      <vt:lpstr>4.  vegetate - verb</vt:lpstr>
      <vt:lpstr>5.  intruding - verb</vt:lpstr>
      <vt:lpstr>6. modification - noun</vt:lpstr>
      <vt:lpstr>7. optimum - adjective</vt:lpstr>
      <vt:lpstr>8.  encounter - verb</vt:lpstr>
      <vt:lpstr>9. retrieve - verb</vt:lpstr>
      <vt:lpstr>10. divulge - verb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Freak the Mighty</dc:title>
  <dc:creator>Stephanie Nelson</dc:creator>
  <cp:lastModifiedBy>Tolly Garrison</cp:lastModifiedBy>
  <cp:revision>52</cp:revision>
  <dcterms:created xsi:type="dcterms:W3CDTF">2014-03-26T15:58:24Z</dcterms:created>
  <dcterms:modified xsi:type="dcterms:W3CDTF">2014-10-13T14:13:03Z</dcterms:modified>
</cp:coreProperties>
</file>