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3ECFBE7-0FAF-4CF7-81A2-CF28DC82ED3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2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5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3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10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5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65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3ECFBE7-0FAF-4CF7-81A2-CF28DC82ED3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83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3ECFBE7-0FAF-4CF7-81A2-CF28DC82ED3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3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6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0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4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5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5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2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8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3ECFBE7-0FAF-4CF7-81A2-CF28DC82ED3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2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074" y="831164"/>
            <a:ext cx="8825658" cy="2677648"/>
          </a:xfrm>
        </p:spPr>
        <p:txBody>
          <a:bodyPr/>
          <a:lstStyle/>
          <a:p>
            <a:r>
              <a:rPr lang="en-US" dirty="0" smtClean="0"/>
              <a:t>Freak the Mighty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938" y="3514769"/>
            <a:ext cx="8825658" cy="8614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Vocabulary list  1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951" y="1185357"/>
            <a:ext cx="5075763" cy="5022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3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9. sophisticated </a:t>
            </a:r>
            <a:r>
              <a:rPr lang="en-US" sz="4400" b="1" dirty="0" smtClean="0"/>
              <a:t>- adjective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/>
              <a:t>knowing a lot about the </a:t>
            </a:r>
            <a:r>
              <a:rPr lang="en-US" sz="4400" b="1" dirty="0" smtClean="0"/>
              <a:t>world; having </a:t>
            </a:r>
            <a:r>
              <a:rPr lang="en-US" sz="4400" b="1" dirty="0"/>
              <a:t>fancy </a:t>
            </a:r>
            <a:r>
              <a:rPr lang="en-US" sz="4400" b="1" dirty="0" smtClean="0"/>
              <a:t>tastes and ideas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236" y="3575904"/>
            <a:ext cx="2585269" cy="283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10. illiterate </a:t>
            </a:r>
            <a:r>
              <a:rPr lang="en-US" sz="4400" b="1" dirty="0" smtClean="0"/>
              <a:t>- adjective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not being able to read or write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59" y="3520821"/>
            <a:ext cx="3685737" cy="27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Choose 5 vocabulary words.</a:t>
            </a:r>
          </a:p>
          <a:p>
            <a:r>
              <a:rPr lang="en-US" sz="3200" dirty="0" smtClean="0"/>
              <a:t>Draw or find a picture to illustrate the words.</a:t>
            </a:r>
          </a:p>
          <a:p>
            <a:r>
              <a:rPr lang="en-US" sz="3200" dirty="0" smtClean="0"/>
              <a:t>Bring to class tomorrow.  A partner will guess the vocabulary word based on your illustration.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34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3744" y="824725"/>
            <a:ext cx="8825658" cy="2677648"/>
          </a:xfrm>
        </p:spPr>
        <p:txBody>
          <a:bodyPr/>
          <a:lstStyle/>
          <a:p>
            <a:r>
              <a:rPr lang="en-US" dirty="0" smtClean="0"/>
              <a:t>REVIEW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199" y="2505026"/>
            <a:ext cx="3715635" cy="3867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1. phony </a:t>
            </a:r>
            <a:r>
              <a:rPr lang="en-US" sz="4400" b="1" dirty="0" smtClean="0"/>
              <a:t> -  adjective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not </a:t>
            </a:r>
            <a:r>
              <a:rPr lang="en-US" sz="4400" b="1" dirty="0"/>
              <a:t>genuine; giving a false impression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8788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2.  glimpse – noun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a </a:t>
            </a:r>
            <a:r>
              <a:rPr lang="en-US" sz="4400" b="1" dirty="0"/>
              <a:t>brief look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r="2153" b="13441"/>
          <a:stretch/>
        </p:blipFill>
        <p:spPr>
          <a:xfrm>
            <a:off x="7948246" y="4002527"/>
            <a:ext cx="3601330" cy="259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1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3. invincible </a:t>
            </a:r>
            <a:r>
              <a:rPr lang="en-US" sz="4400" b="1" dirty="0" smtClean="0"/>
              <a:t>- adjective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36824" cy="34163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describes a person who can't </a:t>
            </a:r>
            <a:r>
              <a:rPr lang="en-US" sz="4400" b="1" dirty="0"/>
              <a:t>be </a:t>
            </a:r>
            <a:r>
              <a:rPr lang="en-US" sz="4400" b="1" dirty="0" smtClean="0"/>
              <a:t>beaten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194" y="3260627"/>
            <a:ext cx="2161369" cy="31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5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391" y="3398225"/>
            <a:ext cx="2405865" cy="2482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4. flimsy </a:t>
            </a:r>
            <a:r>
              <a:rPr lang="en-US" sz="4400" b="1" dirty="0" smtClean="0"/>
              <a:t>- adjective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/>
              <a:t>weak; easily </a:t>
            </a:r>
            <a:r>
              <a:rPr lang="en-US" sz="4400" b="1" dirty="0" smtClean="0"/>
              <a:t>broken or torn</a:t>
            </a:r>
            <a:endParaRPr lang="en-US" sz="4400" dirty="0"/>
          </a:p>
          <a:p>
            <a:r>
              <a:rPr lang="en-US" sz="4400" b="1" dirty="0"/>
              <a:t>unconvincing (</a:t>
            </a:r>
            <a:r>
              <a:rPr lang="en-US" sz="4400" b="1" dirty="0" smtClean="0"/>
              <a:t>difficult to believe or accept</a:t>
            </a:r>
            <a:r>
              <a:rPr lang="en-US" sz="4400" b="1" dirty="0"/>
              <a:t>)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683" y="4384364"/>
            <a:ext cx="3268834" cy="21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9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5.  propulsion - noun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/>
              <a:t>the moving force behind something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111" y="3304588"/>
            <a:ext cx="3048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6. cretin </a:t>
            </a:r>
            <a:r>
              <a:rPr lang="en-US" sz="4400" b="1" dirty="0" smtClean="0"/>
              <a:t>- noun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an </a:t>
            </a:r>
            <a:r>
              <a:rPr lang="en-US" sz="4400" b="1" dirty="0"/>
              <a:t>offensive term for someone considered unintelligent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3207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199" y="2505026"/>
            <a:ext cx="3715635" cy="3867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1. phony </a:t>
            </a:r>
            <a:r>
              <a:rPr lang="en-US" sz="4400" b="1" dirty="0" smtClean="0"/>
              <a:t> -  adjective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not </a:t>
            </a:r>
            <a:r>
              <a:rPr lang="en-US" sz="4400" b="1" dirty="0"/>
              <a:t>genuine; giving a false impression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5727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7. demeanor </a:t>
            </a:r>
            <a:r>
              <a:rPr lang="en-US" sz="4400" b="1" dirty="0" smtClean="0"/>
              <a:t>- noun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/>
              <a:t>outward behavior; the way someone acts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750" y="3405407"/>
            <a:ext cx="4186815" cy="3136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121" y="4432789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8. postulate </a:t>
            </a:r>
            <a:r>
              <a:rPr lang="en-US" sz="4400" b="1" dirty="0" smtClean="0"/>
              <a:t>- verb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/>
              <a:t>to assume based on an </a:t>
            </a:r>
            <a:r>
              <a:rPr lang="en-US" sz="4400" b="1" dirty="0" smtClean="0"/>
              <a:t>argument or theory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888" y="3486296"/>
            <a:ext cx="2529221" cy="29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1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9. sophisticated </a:t>
            </a:r>
            <a:r>
              <a:rPr lang="en-US" sz="4400" b="1" dirty="0" smtClean="0"/>
              <a:t>- adjective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/>
              <a:t>knowing a lot about the </a:t>
            </a:r>
            <a:r>
              <a:rPr lang="en-US" sz="4400" b="1" dirty="0" smtClean="0"/>
              <a:t>world; having </a:t>
            </a:r>
            <a:r>
              <a:rPr lang="en-US" sz="4400" b="1" dirty="0"/>
              <a:t>fancy </a:t>
            </a:r>
            <a:r>
              <a:rPr lang="en-US" sz="4400" b="1" dirty="0" smtClean="0"/>
              <a:t>tastes and ideas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236" y="3575904"/>
            <a:ext cx="2585269" cy="283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3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10. illiterate </a:t>
            </a:r>
            <a:r>
              <a:rPr lang="en-US" sz="4400" b="1" dirty="0" smtClean="0"/>
              <a:t>- adjective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not being able to read or write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59" y="3520821"/>
            <a:ext cx="3685737" cy="27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6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2.  glimpse –  noun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noun - </a:t>
            </a:r>
            <a:r>
              <a:rPr lang="en-US" sz="4400" b="1" dirty="0"/>
              <a:t>a brief look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r="2153" b="13441"/>
          <a:stretch/>
        </p:blipFill>
        <p:spPr>
          <a:xfrm>
            <a:off x="7948246" y="4002527"/>
            <a:ext cx="3601330" cy="259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8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3. invincible </a:t>
            </a:r>
            <a:r>
              <a:rPr lang="en-US" sz="4400" b="1" dirty="0" smtClean="0"/>
              <a:t>- adjective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36824" cy="34163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describes a person who can't </a:t>
            </a:r>
            <a:r>
              <a:rPr lang="en-US" sz="4400" b="1" dirty="0"/>
              <a:t>be </a:t>
            </a:r>
            <a:r>
              <a:rPr lang="en-US" sz="4400" b="1" dirty="0" smtClean="0"/>
              <a:t>beaten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194" y="3260627"/>
            <a:ext cx="2161369" cy="31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391" y="3398225"/>
            <a:ext cx="2405865" cy="2482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4. flimsy </a:t>
            </a:r>
            <a:r>
              <a:rPr lang="en-US" sz="4400" b="1" dirty="0" smtClean="0"/>
              <a:t>- adjective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/>
              <a:t>weak; easily </a:t>
            </a:r>
            <a:r>
              <a:rPr lang="en-US" sz="4400" b="1" dirty="0" smtClean="0"/>
              <a:t>broken or torn</a:t>
            </a:r>
            <a:endParaRPr lang="en-US" sz="4400" dirty="0"/>
          </a:p>
          <a:p>
            <a:r>
              <a:rPr lang="en-US" sz="4400" b="1" dirty="0"/>
              <a:t>unconvincing (</a:t>
            </a:r>
            <a:r>
              <a:rPr lang="en-US" sz="4400" b="1" dirty="0" smtClean="0"/>
              <a:t>difficult to believe or accept</a:t>
            </a:r>
            <a:r>
              <a:rPr lang="en-US" sz="4400" b="1" dirty="0"/>
              <a:t>)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683" y="4384364"/>
            <a:ext cx="3268834" cy="21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9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5.  propulsion - noun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/>
              <a:t>the moving force behind something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111" y="3304588"/>
            <a:ext cx="3048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6. cretin </a:t>
            </a:r>
            <a:r>
              <a:rPr lang="en-US" sz="4400" b="1" dirty="0" smtClean="0"/>
              <a:t>- noun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smtClean="0"/>
              <a:t>an </a:t>
            </a:r>
            <a:r>
              <a:rPr lang="en-US" sz="4400" b="1" dirty="0"/>
              <a:t>offensive term for someone considered unintelligent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9644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7. demeanor </a:t>
            </a:r>
            <a:r>
              <a:rPr lang="en-US" sz="4400" b="1" dirty="0" smtClean="0"/>
              <a:t>- noun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/>
              <a:t>outward behavior; the way someone acts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750" y="3405407"/>
            <a:ext cx="4186815" cy="3136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121" y="4432789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6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8. postulate </a:t>
            </a:r>
            <a:r>
              <a:rPr lang="en-US" sz="4400" b="1" dirty="0" smtClean="0"/>
              <a:t>- verb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/>
              <a:t>to assume based on an </a:t>
            </a:r>
            <a:r>
              <a:rPr lang="en-US" sz="4400" b="1" dirty="0" smtClean="0"/>
              <a:t>argument or theory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888" y="3486296"/>
            <a:ext cx="2529221" cy="29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3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909</TotalTime>
  <Words>297</Words>
  <Application>Microsoft Office PowerPoint</Application>
  <PresentationFormat>Widescreen</PresentationFormat>
  <Paragraphs>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 Boardroom</vt:lpstr>
      <vt:lpstr>Freak the Mighty </vt:lpstr>
      <vt:lpstr>1. phony  -  adjective </vt:lpstr>
      <vt:lpstr>2.  glimpse –  noun</vt:lpstr>
      <vt:lpstr>3. invincible - adjective </vt:lpstr>
      <vt:lpstr>4. flimsy - adjective</vt:lpstr>
      <vt:lpstr>5.  propulsion - noun</vt:lpstr>
      <vt:lpstr>6. cretin - noun</vt:lpstr>
      <vt:lpstr>7. demeanor - noun</vt:lpstr>
      <vt:lpstr>8. postulate - verb</vt:lpstr>
      <vt:lpstr>9. sophisticated - adjective </vt:lpstr>
      <vt:lpstr>10. illiterate - adjective </vt:lpstr>
      <vt:lpstr>HOMEWORK</vt:lpstr>
      <vt:lpstr>REVIEW SLIDES</vt:lpstr>
      <vt:lpstr>1. phony  -  adjective </vt:lpstr>
      <vt:lpstr>2.  glimpse – noun</vt:lpstr>
      <vt:lpstr>3. invincible - adjective </vt:lpstr>
      <vt:lpstr>4. flimsy - adjective</vt:lpstr>
      <vt:lpstr>5.  propulsion - noun</vt:lpstr>
      <vt:lpstr>6. cretin - noun</vt:lpstr>
      <vt:lpstr>7. demeanor - noun</vt:lpstr>
      <vt:lpstr>8. postulate - verb</vt:lpstr>
      <vt:lpstr>9. sophisticated - adjective </vt:lpstr>
      <vt:lpstr>10. illiterate - adjective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Freak the Mighty</dc:title>
  <dc:creator>Stephanie Nelson</dc:creator>
  <cp:lastModifiedBy>Tolly Garrison</cp:lastModifiedBy>
  <cp:revision>31</cp:revision>
  <dcterms:created xsi:type="dcterms:W3CDTF">2014-03-26T15:58:24Z</dcterms:created>
  <dcterms:modified xsi:type="dcterms:W3CDTF">2014-10-06T16:46:07Z</dcterms:modified>
</cp:coreProperties>
</file>