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35C-2956-4093-BAA9-73726BEC7FC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880B-5512-47DA-A7B1-EFBEC10C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0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35C-2956-4093-BAA9-73726BEC7FC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880B-5512-47DA-A7B1-EFBEC10C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35C-2956-4093-BAA9-73726BEC7FC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880B-5512-47DA-A7B1-EFBEC10C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0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35C-2956-4093-BAA9-73726BEC7FC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880B-5512-47DA-A7B1-EFBEC10C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5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35C-2956-4093-BAA9-73726BEC7FC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880B-5512-47DA-A7B1-EFBEC10C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2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35C-2956-4093-BAA9-73726BEC7FC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880B-5512-47DA-A7B1-EFBEC10C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3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35C-2956-4093-BAA9-73726BEC7FC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880B-5512-47DA-A7B1-EFBEC10C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35C-2956-4093-BAA9-73726BEC7FC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880B-5512-47DA-A7B1-EFBEC10C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0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35C-2956-4093-BAA9-73726BEC7FC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880B-5512-47DA-A7B1-EFBEC10C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35C-2956-4093-BAA9-73726BEC7FC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880B-5512-47DA-A7B1-EFBEC10C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5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35C-2956-4093-BAA9-73726BEC7FC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880B-5512-47DA-A7B1-EFBEC10C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935C-2956-4093-BAA9-73726BEC7FC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7880B-5512-47DA-A7B1-EFBEC10C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Freak the Mighty </a:t>
            </a:r>
            <a:r>
              <a:rPr lang="en-US" dirty="0" smtClean="0"/>
              <a:t>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434" y="1059018"/>
            <a:ext cx="4345479" cy="4956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3537162"/>
            <a:ext cx="3807404" cy="2492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6279" y="1455312"/>
            <a:ext cx="38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Coat </a:t>
            </a:r>
            <a:r>
              <a:rPr lang="en-US" sz="3600" b="1" smtClean="0"/>
              <a:t>of Arms</a:t>
            </a:r>
          </a:p>
        </p:txBody>
      </p:sp>
    </p:spTree>
    <p:extLst>
      <p:ext uri="{BB962C8B-B14F-4D97-AF65-F5344CB8AC3E}">
        <p14:creationId xmlns:p14="http://schemas.microsoft.com/office/powerpoint/2010/main" val="21692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742" y="399291"/>
            <a:ext cx="38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Map Activity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6385" r="8920" b="11925"/>
          <a:stretch/>
        </p:blipFill>
        <p:spPr>
          <a:xfrm>
            <a:off x="8070254" y="319126"/>
            <a:ext cx="3965945" cy="2984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t="12394" r="12441" b="6291"/>
          <a:stretch/>
        </p:blipFill>
        <p:spPr>
          <a:xfrm rot="5400000">
            <a:off x="3835575" y="1609208"/>
            <a:ext cx="4516508" cy="3389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3282" r="4667" b="5846"/>
          <a:stretch/>
        </p:blipFill>
        <p:spPr>
          <a:xfrm rot="5400000">
            <a:off x="-155864" y="2388226"/>
            <a:ext cx="4148693" cy="33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acter traits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5" t="25835" r="25923" b="5794"/>
          <a:stretch/>
        </p:blipFill>
        <p:spPr>
          <a:xfrm>
            <a:off x="1899138" y="0"/>
            <a:ext cx="8834511" cy="68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279" b="5797"/>
          <a:stretch/>
        </p:blipFill>
        <p:spPr>
          <a:xfrm>
            <a:off x="1767840" y="701040"/>
            <a:ext cx="841248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9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Freak the Mighty Portfolio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Freak the Mighty Portfolio</dc:title>
  <dc:creator>Stephanie Nelson</dc:creator>
  <cp:lastModifiedBy>Tolly Garrison</cp:lastModifiedBy>
  <cp:revision>15</cp:revision>
  <dcterms:created xsi:type="dcterms:W3CDTF">2014-12-10T01:38:16Z</dcterms:created>
  <dcterms:modified xsi:type="dcterms:W3CDTF">2016-01-13T20:11:29Z</dcterms:modified>
</cp:coreProperties>
</file>