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3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5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4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5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17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8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95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3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0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0D9D1-9536-4936-84CC-AA35260C3C1E}" type="datetimeFigureOut">
              <a:rPr lang="en-US" smtClean="0"/>
              <a:t>11/16/2015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B92B-5178-4D15-ACD2-BF6E729B0C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0" y="110837"/>
            <a:ext cx="10515600" cy="748145"/>
          </a:xfrm>
        </p:spPr>
        <p:txBody>
          <a:bodyPr/>
          <a:lstStyle/>
          <a:p>
            <a:pPr algn="ctr"/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Drama Unit Test 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0" y="789709"/>
            <a:ext cx="10820401" cy="60682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Copy down the following information you will need to for your test </a:t>
            </a:r>
            <a:r>
              <a:rPr lang="en-US" dirty="0" smtClean="0"/>
              <a:t>tomorrow. This </a:t>
            </a:r>
            <a:r>
              <a:rPr lang="en-US" dirty="0" smtClean="0"/>
              <a:t>will go on your own paper in </a:t>
            </a:r>
            <a:r>
              <a:rPr lang="en-US" dirty="0" smtClean="0"/>
              <a:t>your </a:t>
            </a:r>
            <a:r>
              <a:rPr lang="en-US" dirty="0" smtClean="0"/>
              <a:t>binder. Copy this down for bell work today.  </a:t>
            </a:r>
          </a:p>
          <a:p>
            <a:endParaRPr lang="en-US" dirty="0"/>
          </a:p>
          <a:p>
            <a:r>
              <a:rPr lang="en-US" dirty="0" smtClean="0"/>
              <a:t>Drama guided notes </a:t>
            </a:r>
          </a:p>
          <a:p>
            <a:pPr lvl="1"/>
            <a:r>
              <a:rPr lang="en-US" dirty="0" smtClean="0"/>
              <a:t>Fill in the blank with NO word bank </a:t>
            </a:r>
          </a:p>
          <a:p>
            <a:pPr lvl="1"/>
            <a:r>
              <a:rPr lang="en-US" dirty="0" smtClean="0"/>
              <a:t>Be able to label the stage directions on a diagram </a:t>
            </a:r>
          </a:p>
          <a:p>
            <a:pPr lvl="1"/>
            <a:r>
              <a:rPr lang="en-US" dirty="0" smtClean="0"/>
              <a:t>Short answer questions </a:t>
            </a:r>
            <a:endParaRPr lang="en-US" dirty="0"/>
          </a:p>
          <a:p>
            <a:r>
              <a:rPr lang="en-US" dirty="0" smtClean="0"/>
              <a:t>Monsters are Due on Maple Street vocabulary words </a:t>
            </a:r>
          </a:p>
          <a:p>
            <a:pPr lvl="1"/>
            <a:r>
              <a:rPr lang="en-US" dirty="0" smtClean="0"/>
              <a:t>Fill in the blank sentences </a:t>
            </a:r>
          </a:p>
          <a:p>
            <a:r>
              <a:rPr lang="en-US" dirty="0" smtClean="0"/>
              <a:t>Monsters are Due on Maple Street play</a:t>
            </a:r>
          </a:p>
          <a:p>
            <a:pPr lvl="1"/>
            <a:r>
              <a:rPr lang="en-US" dirty="0" smtClean="0"/>
              <a:t>study your study guide questions and other handouts we completed during the play </a:t>
            </a:r>
          </a:p>
          <a:p>
            <a:pPr lvl="1"/>
            <a:r>
              <a:rPr lang="en-US" dirty="0" smtClean="0"/>
              <a:t>Multiple choice questions </a:t>
            </a:r>
          </a:p>
          <a:p>
            <a:r>
              <a:rPr lang="en-US" dirty="0" smtClean="0"/>
              <a:t>Direct and Indirect Objects </a:t>
            </a:r>
            <a:endParaRPr lang="en-US" dirty="0" smtClean="0"/>
          </a:p>
          <a:p>
            <a:pPr lvl="1"/>
            <a:r>
              <a:rPr lang="en-US" dirty="0" smtClean="0"/>
              <a:t>10 sentences where you </a:t>
            </a:r>
            <a:r>
              <a:rPr lang="en-US" dirty="0" smtClean="0"/>
              <a:t>identify the direct and indirect objects in each sentence.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test will include 60 questions. Be sure to bring your reading RIOT book to read after you finish the test. 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137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Drama Unit Test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Tolly Garrison</dc:creator>
  <cp:lastModifiedBy>Tolly Garrison</cp:lastModifiedBy>
  <cp:revision>4</cp:revision>
  <dcterms:created xsi:type="dcterms:W3CDTF">2015-02-04T18:32:04Z</dcterms:created>
  <dcterms:modified xsi:type="dcterms:W3CDTF">2015-11-16T20:00:06Z</dcterms:modified>
</cp:coreProperties>
</file>