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376D6D-1A2D-4B3E-86D7-FFD4DC4BC19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504337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76D6D-1A2D-4B3E-86D7-FFD4DC4BC19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11072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76D6D-1A2D-4B3E-86D7-FFD4DC4BC19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390258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76D6D-1A2D-4B3E-86D7-FFD4DC4BC19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11513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76D6D-1A2D-4B3E-86D7-FFD4DC4BC19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45280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376D6D-1A2D-4B3E-86D7-FFD4DC4BC19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197327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376D6D-1A2D-4B3E-86D7-FFD4DC4BC191}"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70352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76D6D-1A2D-4B3E-86D7-FFD4DC4BC191}"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233976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76D6D-1A2D-4B3E-86D7-FFD4DC4BC191}"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4735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76D6D-1A2D-4B3E-86D7-FFD4DC4BC19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8149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76D6D-1A2D-4B3E-86D7-FFD4DC4BC19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C1457-5EE9-4E2E-9FBA-4E5C84D177D0}" type="slidenum">
              <a:rPr lang="en-US" smtClean="0"/>
              <a:t>‹#›</a:t>
            </a:fld>
            <a:endParaRPr lang="en-US"/>
          </a:p>
        </p:txBody>
      </p:sp>
    </p:spTree>
    <p:extLst>
      <p:ext uri="{BB962C8B-B14F-4D97-AF65-F5344CB8AC3E}">
        <p14:creationId xmlns:p14="http://schemas.microsoft.com/office/powerpoint/2010/main" val="229711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76D6D-1A2D-4B3E-86D7-FFD4DC4BC191}" type="datetimeFigureOut">
              <a:rPr lang="en-US" smtClean="0"/>
              <a:t>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C1457-5EE9-4E2E-9FBA-4E5C84D177D0}" type="slidenum">
              <a:rPr lang="en-US" smtClean="0"/>
              <a:t>‹#›</a:t>
            </a:fld>
            <a:endParaRPr lang="en-US"/>
          </a:p>
        </p:txBody>
      </p:sp>
    </p:spTree>
    <p:extLst>
      <p:ext uri="{BB962C8B-B14F-4D97-AF65-F5344CB8AC3E}">
        <p14:creationId xmlns:p14="http://schemas.microsoft.com/office/powerpoint/2010/main" val="363938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690" y="110836"/>
            <a:ext cx="10515600" cy="845561"/>
          </a:xfrm>
        </p:spPr>
        <p:txBody>
          <a:bodyPr/>
          <a:lstStyle/>
          <a:p>
            <a:pPr algn="ctr"/>
            <a:r>
              <a:rPr lang="en-US" b="1" dirty="0" smtClean="0">
                <a:latin typeface="Aharoni" panose="02010803020104030203" pitchFamily="2" charset="-79"/>
                <a:cs typeface="Aharoni" panose="02010803020104030203" pitchFamily="2" charset="-79"/>
              </a:rPr>
              <a:t>Drama Unit Test </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05690" y="1191925"/>
            <a:ext cx="10820401" cy="5527530"/>
          </a:xfrm>
        </p:spPr>
        <p:txBody>
          <a:bodyPr>
            <a:normAutofit fontScale="92500" lnSpcReduction="20000"/>
          </a:bodyPr>
          <a:lstStyle/>
          <a:p>
            <a:r>
              <a:rPr lang="en-US" dirty="0" smtClean="0"/>
              <a:t>Copy down the following information you will need to for your test on Thursday. This will go on your own paper in the literature section of your binder. Copy this down for bell work today.  </a:t>
            </a:r>
          </a:p>
          <a:p>
            <a:endParaRPr lang="en-US" dirty="0"/>
          </a:p>
          <a:p>
            <a:r>
              <a:rPr lang="en-US" dirty="0" smtClean="0"/>
              <a:t>Drama guided notes (same information you studied for your quiz) </a:t>
            </a:r>
          </a:p>
          <a:p>
            <a:r>
              <a:rPr lang="en-US" dirty="0" smtClean="0"/>
              <a:t>The Prince and the Pauper vocabulary words </a:t>
            </a:r>
          </a:p>
          <a:p>
            <a:pPr lvl="1"/>
            <a:r>
              <a:rPr lang="en-US" dirty="0" smtClean="0"/>
              <a:t>Fill in the blank sentences </a:t>
            </a:r>
          </a:p>
          <a:p>
            <a:pPr lvl="1"/>
            <a:r>
              <a:rPr lang="en-US" dirty="0" smtClean="0"/>
              <a:t>Definitions and part of speech (bedlam=noun) </a:t>
            </a:r>
          </a:p>
          <a:p>
            <a:r>
              <a:rPr lang="en-US" dirty="0" smtClean="0"/>
              <a:t>The Prince and the Pauper play</a:t>
            </a:r>
          </a:p>
          <a:p>
            <a:pPr lvl="1"/>
            <a:r>
              <a:rPr lang="en-US" dirty="0" smtClean="0"/>
              <a:t>study your study guide questions </a:t>
            </a:r>
          </a:p>
          <a:p>
            <a:r>
              <a:rPr lang="en-US" dirty="0" smtClean="0"/>
              <a:t>Grammar Review:</a:t>
            </a:r>
          </a:p>
          <a:p>
            <a:pPr lvl="1"/>
            <a:r>
              <a:rPr lang="en-US" dirty="0" smtClean="0"/>
              <a:t>Capitalization </a:t>
            </a:r>
          </a:p>
          <a:p>
            <a:pPr lvl="1"/>
            <a:r>
              <a:rPr lang="en-US" dirty="0" smtClean="0"/>
              <a:t>Apostrophes </a:t>
            </a:r>
          </a:p>
          <a:p>
            <a:pPr lvl="1"/>
            <a:r>
              <a:rPr lang="en-US" dirty="0" smtClean="0"/>
              <a:t>Comma Usage </a:t>
            </a:r>
          </a:p>
          <a:p>
            <a:pPr lvl="1"/>
            <a:r>
              <a:rPr lang="en-US" dirty="0"/>
              <a:t>Commonly Confused Words </a:t>
            </a:r>
            <a:endParaRPr lang="en-US" dirty="0" smtClean="0"/>
          </a:p>
          <a:p>
            <a:pPr lvl="1"/>
            <a:r>
              <a:rPr lang="en-US" dirty="0" smtClean="0"/>
              <a:t>Dependent and independent clauses</a:t>
            </a:r>
          </a:p>
          <a:p>
            <a:pPr lvl="2"/>
            <a:endParaRPr lang="en-US" dirty="0" smtClean="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815556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Calibri Light</vt:lpstr>
      <vt:lpstr>Office Theme</vt:lpstr>
      <vt:lpstr>Drama Unit Test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Unit Test </dc:title>
  <dc:creator>Tolly Garrison</dc:creator>
  <cp:lastModifiedBy>Tolly Garrison</cp:lastModifiedBy>
  <cp:revision>1</cp:revision>
  <dcterms:created xsi:type="dcterms:W3CDTF">2015-02-04T18:21:22Z</dcterms:created>
  <dcterms:modified xsi:type="dcterms:W3CDTF">2015-02-04T18:21:40Z</dcterms:modified>
</cp:coreProperties>
</file>