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6234629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92363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0539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7579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9480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226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0575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0771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6649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8840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3835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Informational Text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Day 2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Examples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987525"/>
            <a:ext cx="8229600" cy="3938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Re-read the “Good News for Monarchs” Article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What is the author’s purpose?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Write the author’s purpose on the bottom of the page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Check your answer with the person sitting next to you</a:t>
            </a:r>
          </a:p>
          <a:p>
            <a:pPr marL="457200" lvl="0" indent="-412750" rtl="0">
              <a:spcBef>
                <a:spcPts val="0"/>
              </a:spcBef>
              <a:buSzPct val="100000"/>
            </a:pPr>
            <a:r>
              <a:rPr lang="en" sz="2900"/>
              <a:t>Based on the author’s purpose, is the information in “Good News for Monarchs” reliable?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Bell Work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Cut out and glue the foldable into your ISN so it looks like this (it will take up 2 pages):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Put page number and “Author’s Purpose”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into your table of contents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Cut out each example card</a:t>
            </a:r>
          </a:p>
          <a:p>
            <a:pPr marL="914400" lvl="1" indent="-381000" rtl="0">
              <a:spcBef>
                <a:spcPts val="0"/>
              </a:spcBef>
              <a:buSzPct val="100000"/>
              <a:buFont typeface="Arial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We will glue the example cards under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	each author’s purpose later today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12595" y="1770575"/>
            <a:ext cx="2213675" cy="288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the author’s purpose?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Persuade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Inform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Entertain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Explain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Describe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600"/>
              <a:t>Author’s Purpose: To Persuade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Persuade: the author wants you to do, buy, or believe something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advertisements, persuasive letters, opinions, campaign speeches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If the author’s purpose is to persuade, can we believe everything they write to be a fact?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600"/>
              <a:t>Author’s Purpose: To Inform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Inform: the author wants to give you information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textbooks, non-fiction books, biographies, newspaper articles</a:t>
            </a:r>
          </a:p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600"/>
              <a:t>Author’s Purpose: To Entertain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Entertain: the author wants to amuse you or for you to enjoy the writing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This purpose is not exclusive to non-fiction literature.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fiction stories, poems, songs, plays, narratives, memoirs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600"/>
              <a:t>Author’s Purpose: To Explain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Explain: the author wants to tell you how to do something or how something works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instructions, directions, steps, procedures, how-to, recipes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600"/>
              <a:t>Author’s Purpose: To Describe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Describe: the author wants you to visualize or experience a person, place, or thing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product descriptions, descriptive essays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Look at each example and decide if the author’s purpose is to persuade, inform, entertain, explain, or describe.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On-screen Show (16:9)</PresentationFormat>
  <Paragraphs>40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Georgia</vt:lpstr>
      <vt:lpstr>paper-plane</vt:lpstr>
      <vt:lpstr>Informational Text</vt:lpstr>
      <vt:lpstr>Bell Work</vt:lpstr>
      <vt:lpstr>What is the author’s purpose?</vt:lpstr>
      <vt:lpstr>Author’s Purpose: To Persuade</vt:lpstr>
      <vt:lpstr>Author’s Purpose: To Inform</vt:lpstr>
      <vt:lpstr>Author’s Purpose: To Entertain</vt:lpstr>
      <vt:lpstr>Author’s Purpose: To Explain</vt:lpstr>
      <vt:lpstr>Author’s Purpose: To Describe</vt:lpstr>
      <vt:lpstr>Examples</vt:lpstr>
      <vt:lpstr>Examples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Informational Text</dc:title>
  <dc:creator>Tolly Garrison</dc:creator>
  <cp:lastModifiedBy>Tolly Garrison</cp:lastModifiedBy>
  <cp:revision>1</cp:revision>
  <dcterms:modified xsi:type="dcterms:W3CDTF">2016-03-10T13:49:48Z</dcterms:modified>
</cp:coreProperties>
</file>