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3"/>
  </p:handoutMasterIdLst>
  <p:sldIdLst>
    <p:sldId id="256" r:id="rId2"/>
    <p:sldId id="257" r:id="rId3"/>
    <p:sldId id="259" r:id="rId4"/>
    <p:sldId id="262" r:id="rId5"/>
    <p:sldId id="263" r:id="rId6"/>
    <p:sldId id="265" r:id="rId7"/>
    <p:sldId id="266" r:id="rId8"/>
    <p:sldId id="267" r:id="rId9"/>
    <p:sldId id="264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12EB-04EF-44B2-87B2-D3BA008D9B84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5ED23-DA86-4009-84C1-AC0FD903B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4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pPr/>
              <a:t>9/9/2014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“Daring Dicey”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enmity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noun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0000"/>
                </a:solidFill>
              </a:rPr>
              <a:t>feeling of hatred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678" y="2469137"/>
            <a:ext cx="3834750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prosperous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adjective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0000"/>
                </a:solidFill>
              </a:rPr>
              <a:t>successful, well-off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prosperity = noun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3400827"/>
            <a:ext cx="5244334" cy="30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heroine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noun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>
                <a:solidFill>
                  <a:srgbClr val="FF0000"/>
                </a:solidFill>
              </a:rPr>
              <a:t>a</a:t>
            </a:r>
            <a:r>
              <a:rPr lang="en-US" sz="4800" dirty="0" smtClean="0">
                <a:solidFill>
                  <a:srgbClr val="FF0000"/>
                </a:solidFill>
              </a:rPr>
              <a:t> woman known for courage and 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	</a:t>
            </a:r>
            <a:r>
              <a:rPr lang="en-US" sz="4800" dirty="0" smtClean="0">
                <a:solidFill>
                  <a:srgbClr val="FF0000"/>
                </a:solidFill>
              </a:rPr>
              <a:t>	daring action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2.gstatic.com/images?q=tbn:ANd9GcTM2uvs3J8VttuoIKV7KqF7-MWxE7K339ziPGoI6YhFvWyoyJq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46" y="3589874"/>
            <a:ext cx="3126302" cy="31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infirmities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noun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0000"/>
                </a:solidFill>
              </a:rPr>
              <a:t>Weakness of body usually from old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	age or disease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065" y="3348507"/>
            <a:ext cx="4383729" cy="29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incensed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verb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0000"/>
                </a:solidFill>
              </a:rPr>
              <a:t>To cause to be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extremely angry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874" y="2025697"/>
            <a:ext cx="4806089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retribution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noun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0000"/>
                </a:solidFill>
              </a:rPr>
              <a:t>punishment that is considered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to be fully deserved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350" y="3374265"/>
            <a:ext cx="2239419" cy="33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plunder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verb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0000"/>
                </a:solidFill>
              </a:rPr>
              <a:t>to take something by force;</a:t>
            </a:r>
            <a:r>
              <a:rPr lang="en-US" sz="4800" dirty="0">
                <a:solidFill>
                  <a:srgbClr val="FF0000"/>
                </a:solidFill>
              </a:rPr>
              <a:t>	</a:t>
            </a:r>
            <a:r>
              <a:rPr lang="en-US" sz="4800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		steal</a:t>
            </a:r>
          </a:p>
        </p:txBody>
      </p:sp>
      <p:pic>
        <p:nvPicPr>
          <p:cNvPr id="5122" name="Picture 2" descr="http://4.bp.blogspot.com/-h2xxsBuN03w/UAJM8y_M7AI/AAAAAAAAAJM/2sCeJZlpEOQ/s400/animated-pirate-n-plu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131" y="3278940"/>
            <a:ext cx="3810000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7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plunged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verb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0000"/>
                </a:solidFill>
              </a:rPr>
              <a:t>to move forcefully toward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2.bp.blogspot.com/_nluxvJal_uI/TBKAUCaV-mI/AAAAAAAAACY/QGnpH7IQuQY/s1600/plu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879" y="3441031"/>
            <a:ext cx="3818676" cy="2920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excursion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noun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0000"/>
                </a:solidFill>
              </a:rPr>
              <a:t>a journey or trip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2545038"/>
            <a:ext cx="5293733" cy="35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countersign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noun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0000"/>
                </a:solidFill>
              </a:rPr>
              <a:t>A password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776" y="2118144"/>
            <a:ext cx="4947006" cy="328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485" y="37549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997</TotalTime>
  <Words>66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Wood Type</vt:lpstr>
      <vt:lpstr>“Daring Dicey”</vt:lpstr>
      <vt:lpstr>heroine noun</vt:lpstr>
      <vt:lpstr>infirmities noun</vt:lpstr>
      <vt:lpstr>incensed verb</vt:lpstr>
      <vt:lpstr>retribution noun</vt:lpstr>
      <vt:lpstr>plunder verb</vt:lpstr>
      <vt:lpstr>plunged verb</vt:lpstr>
      <vt:lpstr>excursion noun</vt:lpstr>
      <vt:lpstr>countersign noun</vt:lpstr>
      <vt:lpstr>enmity noun</vt:lpstr>
      <vt:lpstr>prosperous adjective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“Daring Dicey”</dc:title>
  <dc:creator>Stephanie Nelson</dc:creator>
  <cp:lastModifiedBy>Tolly Garrison</cp:lastModifiedBy>
  <cp:revision>30</cp:revision>
  <dcterms:created xsi:type="dcterms:W3CDTF">2013-08-20T13:14:21Z</dcterms:created>
  <dcterms:modified xsi:type="dcterms:W3CDTF">2014-09-09T19:25:16Z</dcterms:modified>
</cp:coreProperties>
</file>