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4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E4CC-2B4C-487F-9FF9-0306DC083CD0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7EF2-9369-43B9-A1CF-1D9933F7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9nuoxJyUdf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AaTOiyNNE_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455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*Get out your ISN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*Turn to your table of contents and write “pg. 14-Conflict”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*Then title pg. 14 as “Conflict”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5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364" y="1825625"/>
            <a:ext cx="32532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Internal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*takes place inside a character’s mind or heart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*sometimes involves a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External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*takes place between a character and someone or something else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*outside forces = 	</a:t>
            </a:r>
            <a:r>
              <a:rPr lang="en-US" dirty="0" smtClean="0">
                <a:solidFill>
                  <a:srgbClr val="FF0000"/>
                </a:solidFill>
              </a:rPr>
              <a:t>nature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event/situation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			another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Conflict</a:t>
            </a:r>
            <a:r>
              <a:rPr lang="en-US" dirty="0" smtClean="0"/>
              <a:t> – a struggle between opposing forces or characters</a:t>
            </a:r>
          </a:p>
          <a:p>
            <a:endParaRPr lang="en-US" dirty="0" smtClean="0"/>
          </a:p>
          <a:p>
            <a:r>
              <a:rPr lang="en-US" dirty="0" smtClean="0"/>
              <a:t>Without conflict, a story would be </a:t>
            </a:r>
            <a:r>
              <a:rPr lang="en-US" b="1" u="sng" dirty="0" smtClean="0">
                <a:solidFill>
                  <a:srgbClr val="00CC00"/>
                </a:solidFill>
              </a:rPr>
              <a:t>BORING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story can have </a:t>
            </a:r>
            <a:r>
              <a:rPr lang="en-US" b="1" u="sng" dirty="0" smtClean="0">
                <a:solidFill>
                  <a:srgbClr val="0070C0"/>
                </a:solidFill>
              </a:rPr>
              <a:t>several</a:t>
            </a:r>
            <a:r>
              <a:rPr lang="en-US" dirty="0" smtClean="0"/>
              <a:t> conflicts.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main</a:t>
            </a:r>
            <a:r>
              <a:rPr lang="en-US" dirty="0" smtClean="0"/>
              <a:t> conflict is </a:t>
            </a:r>
            <a:r>
              <a:rPr lang="en-US" b="1" u="sng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 to the plot and usually is </a:t>
            </a:r>
            <a:r>
              <a:rPr lang="en-US" b="1" u="sng" dirty="0" smtClean="0">
                <a:solidFill>
                  <a:srgbClr val="FF0000"/>
                </a:solidFill>
              </a:rPr>
              <a:t>resolved</a:t>
            </a:r>
            <a:r>
              <a:rPr lang="en-US" dirty="0" smtClean="0"/>
              <a:t> in the </a:t>
            </a:r>
            <a:r>
              <a:rPr lang="en-US" b="1" u="sng" dirty="0" smtClean="0">
                <a:solidFill>
                  <a:srgbClr val="FF0000"/>
                </a:solidFill>
              </a:rPr>
              <a:t>resolution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AND EXTERNAL CONFLICTS </a:t>
            </a:r>
            <a:endParaRPr lang="en-US" dirty="0"/>
          </a:p>
        </p:txBody>
      </p:sp>
      <p:pic>
        <p:nvPicPr>
          <p:cNvPr id="1026" name="Picture 2" descr="http://imgc.allpostersimages.com/images/P-488-488-90/65/6561/P7D2100Z/posters/toy-story-buzz-and-woody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7" y="1924483"/>
            <a:ext cx="33972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3.wikia.nocookie.net/pixar/images/8/83/Look_at_toys.JPG/revision/latest?cb=200910122022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3" y="2037636"/>
            <a:ext cx="4649273" cy="40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101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Conflict</vt:lpstr>
      <vt:lpstr>PowerPoint Presentation</vt:lpstr>
      <vt:lpstr>Example:</vt:lpstr>
      <vt:lpstr>Internal Conflict</vt:lpstr>
      <vt:lpstr>External Conflict</vt:lpstr>
      <vt:lpstr>Conflict</vt:lpstr>
      <vt:lpstr>INTERNAL AND EXTERNAL CONFLICTS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</dc:title>
  <dc:creator>Tolly Garrison</dc:creator>
  <cp:lastModifiedBy>Tolly</cp:lastModifiedBy>
  <cp:revision>7</cp:revision>
  <dcterms:created xsi:type="dcterms:W3CDTF">2014-09-05T19:23:31Z</dcterms:created>
  <dcterms:modified xsi:type="dcterms:W3CDTF">2015-09-15T18:16:28Z</dcterms:modified>
</cp:coreProperties>
</file>