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3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8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1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9DD4-CC9C-492A-9A8B-26335DDCE53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FCC5-2DBC-4BDB-9709-4B2521E3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fdUXxdmhIs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16612" y="655319"/>
            <a:ext cx="9144000" cy="1298991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7200" b="1" dirty="0" smtClean="0"/>
              <a:t>Subjects and Predicates</a:t>
            </a:r>
            <a:endParaRPr lang="en-US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3" y="3038240"/>
            <a:ext cx="6756449" cy="33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1560"/>
            <a:ext cx="1115568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grew flowers for Pearl.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grew flowers for Pearl.</a:t>
            </a: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was very shy.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very shy.</a:t>
            </a: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92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9044" r="775" b="4909"/>
          <a:stretch/>
        </p:blipFill>
        <p:spPr>
          <a:xfrm rot="10800000">
            <a:off x="2072640" y="472439"/>
            <a:ext cx="8580120" cy="585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27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0690" y="975169"/>
            <a:ext cx="6566485" cy="492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0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304958"/>
            <a:ext cx="11241258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big black dog  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licked the coffee mug.</a:t>
            </a:r>
            <a:endParaRPr 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640" y="2076130"/>
            <a:ext cx="6995160" cy="4351338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ncludes all the words in the subject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ells </a:t>
            </a: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subject is about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he main word in the complete subject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noun or pronoun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560" y="548640"/>
            <a:ext cx="1295400" cy="838200"/>
          </a:xfrm>
          <a:prstGeom prst="rect">
            <a:avLst/>
          </a:prstGeom>
          <a:noFill/>
          <a:ln w="1016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66360" y="548640"/>
            <a:ext cx="1828800" cy="838200"/>
          </a:xfrm>
          <a:prstGeom prst="rect">
            <a:avLst/>
          </a:prstGeom>
          <a:noFill/>
          <a:ln w="889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7167" y="1771834"/>
            <a:ext cx="3639993" cy="9261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167" y="1942521"/>
            <a:ext cx="3627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Complete Subject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big black dog</a:t>
            </a:r>
            <a:endParaRPr 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67" y="4251799"/>
            <a:ext cx="3639993" cy="9261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7654" y="4422486"/>
            <a:ext cx="299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Simple Subject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dog</a:t>
            </a:r>
            <a:endParaRPr 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024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304958"/>
            <a:ext cx="11241258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big black dog  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licked the coffee mug.</a:t>
            </a:r>
            <a:endParaRPr 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6360" y="1818310"/>
            <a:ext cx="699516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ncludes all the words in the predicate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ells what the subject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or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he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main word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the complete predicate</a:t>
            </a:r>
          </a:p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action verb or linking verb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ay be more than one word</a:t>
            </a:r>
          </a:p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(Joe </a:t>
            </a:r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 eat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lunch.)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8560" y="548640"/>
            <a:ext cx="1295400" cy="838200"/>
          </a:xfrm>
          <a:prstGeom prst="rect">
            <a:avLst/>
          </a:prstGeom>
          <a:noFill/>
          <a:ln w="1016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66360" y="548640"/>
            <a:ext cx="1828800" cy="838200"/>
          </a:xfrm>
          <a:prstGeom prst="rect">
            <a:avLst/>
          </a:prstGeom>
          <a:noFill/>
          <a:ln w="889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1618" y="1843216"/>
            <a:ext cx="4153464" cy="926150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8969" y="1984536"/>
            <a:ext cx="4414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Complete Predicate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icked the coffee mug</a:t>
            </a:r>
            <a:r>
              <a:rPr lang="en-US" sz="32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2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618" y="3766891"/>
            <a:ext cx="4153464" cy="926150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6965" y="3948938"/>
            <a:ext cx="3624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Simple Predicate </a:t>
            </a:r>
          </a:p>
          <a:p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licked</a:t>
            </a:r>
            <a:endParaRPr lang="en-US" sz="32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two parts make up a sentence?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SUBJECT</a:t>
            </a:r>
          </a:p>
          <a:p>
            <a:pPr marL="0" indent="0" algn="ctr">
              <a:buNone/>
            </a:pPr>
            <a:r>
              <a:rPr lang="en-US" sz="4800" b="1" dirty="0" smtClean="0"/>
              <a:t>+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PREDICATE</a:t>
            </a:r>
          </a:p>
        </p:txBody>
      </p:sp>
    </p:spTree>
    <p:extLst>
      <p:ext uri="{BB962C8B-B14F-4D97-AF65-F5344CB8AC3E}">
        <p14:creationId xmlns:p14="http://schemas.microsoft.com/office/powerpoint/2010/main" val="33570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9044" r="775" b="4909"/>
          <a:stretch/>
        </p:blipFill>
        <p:spPr>
          <a:xfrm rot="10800000">
            <a:off x="2072640" y="472439"/>
            <a:ext cx="8580120" cy="5854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5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726" y="203936"/>
            <a:ext cx="4834547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Subject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05" y="1404425"/>
            <a:ext cx="5551655" cy="49249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erson, place, thing, or idea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or </a:t>
            </a: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the sentence is about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3348" y="759853"/>
            <a:ext cx="6400800" cy="579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Complete Predicate</a:t>
            </a:r>
            <a:endParaRPr 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745" y="1434905"/>
            <a:ext cx="5551655" cy="49249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ction verb (does)</a:t>
            </a:r>
          </a:p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linking verb (is)</a:t>
            </a:r>
          </a:p>
          <a:p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hat the subject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or</a:t>
            </a:r>
            <a:r>
              <a:rPr lang="en-US" sz="40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DOES</a:t>
            </a: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60" y="1089025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0823" y="6211669"/>
            <a:ext cx="48607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http://www.youtube.com/watch?v=fdUXxdmhIsw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44" y="858128"/>
            <a:ext cx="6464323" cy="48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walked down the street.</a:t>
            </a:r>
          </a:p>
          <a:p>
            <a:pPr marL="0" indent="0">
              <a:buNone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walked down the street.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talked to his cat.</a:t>
            </a:r>
          </a:p>
          <a:p>
            <a:pPr marL="0" indent="0">
              <a:buNone/>
            </a:pP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talked to his cat.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0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was lonely.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 lonely.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Mister Morton knew just one girl.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Mister Morton </a:t>
            </a:r>
            <a:r>
              <a:rPr lang="en-US" sz="4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knew just one girl.</a:t>
            </a: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10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3" grpId="2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236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 Subjects and Predicates</vt:lpstr>
      <vt:lpstr>What two parts make up a sentence?</vt:lpstr>
      <vt:lpstr>PowerPoint Presentation</vt:lpstr>
      <vt:lpstr>PowerPoint Presentation</vt:lpstr>
      <vt:lpstr>Complete Subject</vt:lpstr>
      <vt:lpstr>Complete Predicate</vt:lpstr>
      <vt:lpstr>PowerPoint Presentation</vt:lpstr>
      <vt:lpstr>Practice</vt:lpstr>
      <vt:lpstr>Practice</vt:lpstr>
      <vt:lpstr>Practice</vt:lpstr>
      <vt:lpstr>PowerPoint Presentation</vt:lpstr>
      <vt:lpstr>PowerPoint Presentation</vt:lpstr>
      <vt:lpstr>The big black dog   licked the coffee mug.</vt:lpstr>
      <vt:lpstr>The big black dog   licked the coffee mug.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Subjects Complete Predicates</dc:title>
  <dc:creator>Stephanie Nelson</dc:creator>
  <cp:lastModifiedBy>Tolly Garrison</cp:lastModifiedBy>
  <cp:revision>28</cp:revision>
  <dcterms:created xsi:type="dcterms:W3CDTF">2014-10-01T20:34:06Z</dcterms:created>
  <dcterms:modified xsi:type="dcterms:W3CDTF">2015-09-28T16:59:03Z</dcterms:modified>
</cp:coreProperties>
</file>