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8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EA895-65A3-4485-AD88-FF5FDEB1A8A0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644A4-799F-4EAD-BBF8-0CF5DB09B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77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C5D91B73-68BD-4A46-8C00-4D22C9293BB9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DA9164E-EF1A-4132-B1B4-507A495DA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7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7E397-DE54-47CF-8599-2D7FF7A37F7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8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9164E-EF1A-4132-B1B4-507A495DA2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46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9164E-EF1A-4132-B1B4-507A495DA20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4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7207A8D-51A1-4DF9-9378-A6883D5228DD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B2C91E0-2FCC-4EC1-8404-EC81C68C8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207A8D-51A1-4DF9-9378-A6883D5228DD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2C91E0-2FCC-4EC1-8404-EC81C68C8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207A8D-51A1-4DF9-9378-A6883D5228DD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2C91E0-2FCC-4EC1-8404-EC81C68C8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207A8D-51A1-4DF9-9378-A6883D5228DD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2C91E0-2FCC-4EC1-8404-EC81C68C8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7207A8D-51A1-4DF9-9378-A6883D5228DD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B2C91E0-2FCC-4EC1-8404-EC81C68C8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207A8D-51A1-4DF9-9378-A6883D5228DD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B2C91E0-2FCC-4EC1-8404-EC81C68C8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207A8D-51A1-4DF9-9378-A6883D5228DD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B2C91E0-2FCC-4EC1-8404-EC81C68C8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207A8D-51A1-4DF9-9378-A6883D5228DD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2C91E0-2FCC-4EC1-8404-EC81C68C8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207A8D-51A1-4DF9-9378-A6883D5228DD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2C91E0-2FCC-4EC1-8404-EC81C68C8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7207A8D-51A1-4DF9-9378-A6883D5228DD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B2C91E0-2FCC-4EC1-8404-EC81C68C8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7207A8D-51A1-4DF9-9378-A6883D5228DD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B2C91E0-2FCC-4EC1-8404-EC81C68C8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7207A8D-51A1-4DF9-9378-A6883D5228DD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B2C91E0-2FCC-4EC1-8404-EC81C68C8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images.google.com/url?sa=i&amp;rct=j&amp;q=sheepish&amp;source=images&amp;cd=&amp;cad=rja&amp;docid=vHgsYmwVpoFbjM&amp;tbnid=pwQ_pzk9qyoLtM:&amp;ved=0CAUQjRw&amp;url=http://www.iconarchive.com/show/emoticons-2-icons-by-artdesigner/sheepish-icon.html&amp;ei=2aEeUbztCc-70AGTmYGYAg&amp;bvm=bv.42553238,d.dmQ&amp;psig=AFQjCNF22wcoAMehf0F9yzfIH7tk2kwjdg&amp;ust=136104836831562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com/url?sa=i&amp;rct=j&amp;q=sophisticated+lady&amp;source=images&amp;cd=&amp;cad=rja&amp;docid=393VbGDDKPFDgM&amp;tbnid=yxKjWhocQRoyTM:&amp;ved=0CAUQjRw&amp;url=http://www.fashion-doll-guide.com/Vintage-Barbie-Sophisticated-Lady.html&amp;ei=6HYeUfbSOPSB0QGiz4GACg&amp;bvm=bv.42553238,d.dmQ&amp;psig=AFQjCNE3uz3ZtvfjxBdlyHohLfM7K1yBTQ&amp;ust=136103741056773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m/url?sa=i&amp;rct=j&amp;q=aloofness&amp;source=images&amp;cd=&amp;cad=rja&amp;docid=KzkymITmDLmQ_M&amp;tbnid=X567P3aJyA5bJM:&amp;ved=0CAUQjRw&amp;url=http://www.behindthehype.com/movie-reviews/drama-review/seeking-a-friend-for-the-end-of-the-world-seeks-to-make-you-emotional/attachment/950-2/&amp;ei=ZHceUaquLcbl0gHH_oFo&amp;bvm=bv.42553238,d.dmQ&amp;psig=AFQjCNEkvi85vdP0H40czAYG-3q-9oXZ9g&amp;ust=136103747945769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fire+ember&amp;source=images&amp;cd=&amp;docid=tIkc8-72FvJRfM&amp;tbnid=N4Qj3hknDXoBBM:&amp;ved=0CAUQjRw&amp;url=http://www.flickr.com/photos/crainracing/2709591404/&amp;ei=Np0eUevxHISJ0QGZ-IC4Bg&amp;bvm=bv.42553238,d.dmQ&amp;psig=AFQjCNGliQI2m5vexckCVbdxS7guJiPjhQ&amp;ust=136104721440938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defiance+noun&amp;source=images&amp;cd=&amp;cad=rja&amp;docid=iArWYCZ8VgEvFM&amp;tbnid=07wBGNl3-h7wzM:&amp;ved=0CAUQjRw&amp;url=http://www.searchdictionaries.com/?q=defiance&amp;ei=1J4eUcbEMK3W0gGc6YGACQ&amp;psig=AFQjCNHOZ9_QLpegczHCP34plVJxttpC7A&amp;ust=136104751063929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com/url?sa=i&amp;rct=j&amp;q=sophisticated+lady&amp;source=images&amp;cd=&amp;cad=rja&amp;docid=393VbGDDKPFDgM&amp;tbnid=yxKjWhocQRoyTM:&amp;ved=0CAUQjRw&amp;url=http://www.fashion-doll-guide.com/Vintage-Barbie-Sophisticated-Lady.html&amp;ei=6HYeUfbSOPSB0QGiz4GACg&amp;bvm=bv.42553238,d.dmQ&amp;psig=AFQjCNE3uz3ZtvfjxBdlyHohLfM7K1yBTQ&amp;ust=136103741056773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images.google.com/url?sa=i&amp;rct=j&amp;q=sheepish&amp;source=images&amp;cd=&amp;cad=rja&amp;docid=vHgsYmwVpoFbjM&amp;tbnid=pwQ_pzk9qyoLtM:&amp;ved=0CAUQjRw&amp;url=http://www.iconarchive.com/show/emoticons-2-icons-by-artdesigner/sheepish-icon.html&amp;ei=2aEeUbztCc-70AGTmYGYAg&amp;bvm=bv.42553238,d.dmQ&amp;psig=AFQjCNF22wcoAMehf0F9yzfIH7tk2kwjdg&amp;ust=1361048368315625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m/url?sa=i&amp;rct=j&amp;q=aloofness&amp;source=images&amp;cd=&amp;cad=rja&amp;docid=KzkymITmDLmQ_M&amp;tbnid=X567P3aJyA5bJM:&amp;ved=0CAUQjRw&amp;url=http://www.behindthehype.com/movie-reviews/drama-review/seeking-a-friend-for-the-end-of-the-world-seeks-to-make-you-emotional/attachment/950-2/&amp;ei=ZHceUaquLcbl0gHH_oFo&amp;bvm=bv.42553238,d.dmQ&amp;psig=AFQjCNEkvi85vdP0H40czAYG-3q-9oXZ9g&amp;ust=136103747945769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fire+ember&amp;source=images&amp;cd=&amp;docid=tIkc8-72FvJRfM&amp;tbnid=N4Qj3hknDXoBBM:&amp;ved=0CAUQjRw&amp;url=http://www.flickr.com/photos/crainracing/2709591404/&amp;ei=Np0eUevxHISJ0QGZ-IC4Bg&amp;bvm=bv.42553238,d.dmQ&amp;psig=AFQjCNGliQI2m5vexckCVbdxS7guJiPjhQ&amp;ust=136104721440938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defiance+noun&amp;source=images&amp;cd=&amp;cad=rja&amp;docid=iArWYCZ8VgEvFM&amp;tbnid=07wBGNl3-h7wzM:&amp;ved=0CAUQjRw&amp;url=http://www.searchdictionaries.com/?q=defiance&amp;ei=1J4eUcbEMK3W0gGc6YGACQ&amp;psig=AFQjCNHOZ9_QLpegczHCP34plVJxttpC7A&amp;ust=136104751063929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Outsiders Vocabulary</a:t>
            </a:r>
            <a:br>
              <a:rPr lang="en-US" dirty="0" smtClean="0"/>
            </a:br>
            <a:r>
              <a:rPr lang="en-US" dirty="0" smtClean="0"/>
              <a:t>Chapters 3 - 4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46237"/>
            <a:ext cx="8839200" cy="4526280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AutoNum type="arabicPeriod"/>
            </a:pPr>
            <a:r>
              <a:rPr lang="en-US" sz="2000" u="sng" dirty="0" smtClean="0"/>
              <a:t>Sophisticated</a:t>
            </a:r>
            <a:r>
              <a:rPr lang="en-US" sz="2000" dirty="0" smtClean="0"/>
              <a:t> – experienced in the ways of the world, self-confident, and not easily deceived (</a:t>
            </a:r>
            <a:r>
              <a:rPr lang="en-US" sz="2000" dirty="0" err="1" smtClean="0"/>
              <a:t>adj</a:t>
            </a:r>
            <a:r>
              <a:rPr lang="en-US" sz="2000" dirty="0" smtClean="0"/>
              <a:t>)</a:t>
            </a:r>
          </a:p>
          <a:p>
            <a:pPr marL="514350" indent="-51435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AutoNum type="arabicPeriod"/>
            </a:pPr>
            <a:r>
              <a:rPr lang="en-US" sz="2000" u="sng" dirty="0" smtClean="0"/>
              <a:t>Aloofness</a:t>
            </a:r>
            <a:r>
              <a:rPr lang="en-US" sz="2000" dirty="0" smtClean="0"/>
              <a:t> – the state of being uninterested (noun)</a:t>
            </a:r>
          </a:p>
          <a:p>
            <a:pPr marL="514350" indent="-51435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AutoNum type="arabicPeriod"/>
            </a:pPr>
            <a:r>
              <a:rPr lang="en-US" sz="2000" u="sng" dirty="0" smtClean="0"/>
              <a:t>Elite</a:t>
            </a:r>
            <a:r>
              <a:rPr lang="en-US" sz="2000" dirty="0" smtClean="0"/>
              <a:t> – superior; at the top of society or a group (noun)</a:t>
            </a:r>
          </a:p>
          <a:p>
            <a:pPr marL="514350" indent="-51435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AutoNum type="arabicPeriod"/>
            </a:pPr>
            <a:r>
              <a:rPr lang="en-US" sz="2000" u="sng" dirty="0" smtClean="0"/>
              <a:t>Gallantly</a:t>
            </a:r>
            <a:r>
              <a:rPr lang="en-US" sz="2000" dirty="0" smtClean="0"/>
              <a:t> – courageous or bold;  self sacrificing (</a:t>
            </a:r>
            <a:r>
              <a:rPr lang="en-US" sz="2000" smtClean="0"/>
              <a:t>adv)</a:t>
            </a:r>
            <a:endParaRPr lang="en-US" sz="2000" dirty="0" smtClean="0"/>
          </a:p>
          <a:p>
            <a:pPr marL="514350" indent="-51435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AutoNum type="arabicPeriod"/>
            </a:pPr>
            <a:r>
              <a:rPr lang="en-US" sz="2000" u="sng" dirty="0" smtClean="0"/>
              <a:t>Ember</a:t>
            </a:r>
            <a:r>
              <a:rPr lang="en-US" sz="2000" dirty="0" smtClean="0"/>
              <a:t> – a glowing piece of wood, coal, etc. (noun)</a:t>
            </a:r>
          </a:p>
          <a:p>
            <a:pPr marL="514350" indent="-51435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AutoNum type="arabicPeriod"/>
            </a:pPr>
            <a:r>
              <a:rPr lang="en-US" sz="2000" u="sng" dirty="0" smtClean="0"/>
              <a:t>Apprehensive</a:t>
            </a:r>
            <a:r>
              <a:rPr lang="en-US" sz="2000" dirty="0" smtClean="0"/>
              <a:t> – anxious or fearful; uneasy (</a:t>
            </a:r>
            <a:r>
              <a:rPr lang="en-US" sz="2000" dirty="0" err="1" smtClean="0"/>
              <a:t>adj</a:t>
            </a:r>
            <a:r>
              <a:rPr lang="en-US" sz="2000" dirty="0" smtClean="0"/>
              <a:t>)</a:t>
            </a:r>
          </a:p>
          <a:p>
            <a:pPr marL="514350" indent="-51435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AutoNum type="arabicPeriod"/>
            </a:pPr>
            <a:r>
              <a:rPr lang="en-US" sz="2000" u="sng" dirty="0" smtClean="0"/>
              <a:t>Defiance</a:t>
            </a:r>
            <a:r>
              <a:rPr lang="en-US" sz="2000" dirty="0" smtClean="0"/>
              <a:t> – bold resistance to authority (noun)</a:t>
            </a:r>
          </a:p>
          <a:p>
            <a:pPr marL="514350" indent="-51435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AutoNum type="arabicPeriod"/>
            </a:pPr>
            <a:r>
              <a:rPr lang="en-US" sz="2000" u="sng" dirty="0" smtClean="0"/>
              <a:t>Contemptuous</a:t>
            </a:r>
            <a:r>
              <a:rPr lang="en-US" sz="2000" dirty="0" smtClean="0"/>
              <a:t> – scornful; despising (</a:t>
            </a:r>
            <a:r>
              <a:rPr lang="en-US" sz="2000" dirty="0" err="1" smtClean="0"/>
              <a:t>adj</a:t>
            </a:r>
            <a:r>
              <a:rPr lang="en-US" sz="2000" dirty="0" smtClean="0"/>
              <a:t>)</a:t>
            </a:r>
          </a:p>
          <a:p>
            <a:pPr marL="514350" indent="-51435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AutoNum type="arabicPeriod"/>
            </a:pPr>
            <a:r>
              <a:rPr lang="en-US" sz="2000" u="sng" dirty="0" smtClean="0"/>
              <a:t>Sheepish</a:t>
            </a:r>
            <a:r>
              <a:rPr lang="en-US" sz="2000" dirty="0" smtClean="0"/>
              <a:t> – acting embarrassed or ashamed (</a:t>
            </a:r>
            <a:r>
              <a:rPr lang="en-US" sz="2000" dirty="0" err="1" smtClean="0"/>
              <a:t>adj</a:t>
            </a:r>
            <a:r>
              <a:rPr lang="en-US" sz="2000" dirty="0" smtClean="0"/>
              <a:t>)</a:t>
            </a:r>
          </a:p>
          <a:p>
            <a:pPr marL="514350" indent="-51435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AutoNum type="arabicPeriod"/>
            </a:pPr>
            <a:r>
              <a:rPr lang="en-US" sz="2000" u="sng" dirty="0" smtClean="0"/>
              <a:t>Premonition</a:t>
            </a:r>
            <a:r>
              <a:rPr lang="en-US" sz="2000" dirty="0" smtClean="0"/>
              <a:t> – a feeling that something is about to occur with no forewarning (noun)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16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7200" dirty="0" smtClean="0"/>
              <a:t>sheepish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dj</a:t>
            </a:r>
            <a:r>
              <a:rPr lang="en-US" dirty="0" smtClean="0"/>
              <a:t> – acting embarrassed</a:t>
            </a:r>
          </a:p>
          <a:p>
            <a:pPr marL="0" indent="0">
              <a:buNone/>
            </a:pPr>
            <a:r>
              <a:rPr lang="en-US" dirty="0"/>
              <a:t>o</a:t>
            </a:r>
            <a:r>
              <a:rPr lang="en-US" dirty="0" smtClean="0"/>
              <a:t>r ashamed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b="1" u="sng" dirty="0" smtClean="0"/>
              <a:t>sheepish</a:t>
            </a:r>
            <a:r>
              <a:rPr lang="en-US" dirty="0" smtClean="0"/>
              <a:t> </a:t>
            </a:r>
            <a:r>
              <a:rPr lang="en-US" dirty="0"/>
              <a:t>grin broke across </a:t>
            </a:r>
            <a:r>
              <a:rPr lang="en-US" dirty="0" smtClean="0"/>
              <a:t>Nate’s face when he realized the surprise party was for him.</a:t>
            </a:r>
            <a:endParaRPr lang="en-US" dirty="0"/>
          </a:p>
        </p:txBody>
      </p:sp>
      <p:pic>
        <p:nvPicPr>
          <p:cNvPr id="7172" name="Picture 4" descr="http://icons.iconarchive.com/icons/artdesigner/emoticons-2/256/sheepish-ic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82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smtClean="0"/>
              <a:t>premonition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981200"/>
            <a:ext cx="8229600" cy="4526280"/>
          </a:xfrm>
        </p:spPr>
        <p:txBody>
          <a:bodyPr/>
          <a:lstStyle/>
          <a:p>
            <a:r>
              <a:rPr lang="en-US" dirty="0" smtClean="0"/>
              <a:t>noun – a feeling that</a:t>
            </a:r>
          </a:p>
          <a:p>
            <a:pPr marL="0" indent="0">
              <a:buNone/>
            </a:pPr>
            <a:r>
              <a:rPr lang="en-US" dirty="0" smtClean="0"/>
              <a:t>something is about </a:t>
            </a:r>
          </a:p>
          <a:p>
            <a:pPr marL="0" indent="0">
              <a:buNone/>
            </a:pPr>
            <a:r>
              <a:rPr lang="en-US" dirty="0"/>
              <a:t>o</a:t>
            </a:r>
            <a:r>
              <a:rPr lang="en-US" dirty="0" smtClean="0"/>
              <a:t>ccur with no forewarning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“I'm </a:t>
            </a:r>
            <a:r>
              <a:rPr lang="en-US" dirty="0"/>
              <a:t>not saying </a:t>
            </a:r>
            <a:r>
              <a:rPr lang="en-US" dirty="0" smtClean="0"/>
              <a:t>I’m </a:t>
            </a:r>
            <a:r>
              <a:rPr lang="en-US" dirty="0"/>
              <a:t>psychic, of course, but </a:t>
            </a:r>
            <a:r>
              <a:rPr lang="en-US" dirty="0" smtClean="0"/>
              <a:t>sometimes I do have </a:t>
            </a:r>
            <a:r>
              <a:rPr lang="en-US" dirty="0"/>
              <a:t>strong </a:t>
            </a:r>
            <a:r>
              <a:rPr lang="en-US" b="1" u="sng" dirty="0"/>
              <a:t>premonition</a:t>
            </a:r>
            <a:r>
              <a:rPr lang="en-US" u="sng" dirty="0"/>
              <a:t>s</a:t>
            </a:r>
            <a:r>
              <a:rPr lang="en-US" dirty="0"/>
              <a:t> </a:t>
            </a:r>
            <a:r>
              <a:rPr lang="en-US" dirty="0" smtClean="0"/>
              <a:t>about </a:t>
            </a:r>
            <a:r>
              <a:rPr lang="en-US" dirty="0"/>
              <a:t>the </a:t>
            </a:r>
            <a:r>
              <a:rPr lang="en-US" dirty="0" smtClean="0"/>
              <a:t>future,” said Jane.</a:t>
            </a:r>
            <a:endParaRPr lang="en-US" dirty="0"/>
          </a:p>
        </p:txBody>
      </p:sp>
      <p:sp>
        <p:nvSpPr>
          <p:cNvPr id="5" name="AutoShape 2" descr="data:image/jpeg;base64,/9j/4AAQSkZJRgABAQAAAQABAAD/2wCEAAkGBhQSEBUUExMWFRUWFRQSFBUVFxQVFRQUFBUVFBUXFRQXHCYeFxkjGRQUHy8gIycpLCwsFR4xNTAqNSYrLCkBCQoKDgwOGg8PGiwkHyQsLCkpLCwpKSksLCwpLCwsKSwpLCwsKSwsLCwsKTQpLCwpLCksKSwpLCwpLCksLCksLP/AABEIALcBEwMBIgACEQEDEQH/xAAcAAABBQEBAQAAAAAAAAAAAAAAAQMEBQYCBwj/xAA9EAABAwIEBAUCAwcDAwUAAAABAAIRAyEEBRIxBkFRYRMicYGRMqFCscEUFVJi0eHwB3KCIySSFjOiwvH/xAAZAQACAwEAAAAAAAAAAAAAAAAAAQIDBAX/xAAnEQACAgIBBAICAwEBAAAAAAAAAQIRAxIhBDFBURMiMoFCYXHBM//aAAwDAQACEQMRAD8A9tAXSWEqQxEoQhMQIQhAAhCEACEIQAIQhAAhCEACEIQAIQhAAhCEACEIQAIXOrklQBxVxAbuVFx2bMZT1gg8h3OyqMwzOHOp1fLYwZsfQrF1c2cWmmx3lY6x5m8rPPLRKj07AVNQ1E3PLkFLWayzMg5gLJsL/CvcFV1MBPNWQlYmjvEHykAwSCJ6KmwdWKgDtrib7hW1VpIjbuqHN8S2jTdrcBEmSRKjN+Ro7zfNW06msPMNF2zY+3VYnjfipz6cA2daAeW82WezbOA4Eh5MmblZ/F4wuN9ljlkchnNWqko1Uy58rlr4VNDLNuLA5IVf+0IRQj6iQhC7BAEIQgAQhCABCEIAEIQgAQhCABCE1XrhjS5xAAuSUN0A7KSV55xP/qSWnw8OL7aiJ/sCsTV4zxpqj6n+8Efew9VkfUr+Ks0rp3/J0e9SiV5bguKsU2DUJB5gEXHXSVqsm4zY86ahg/xbf+Q5eqIdXCTp8BPppxVrk1CEjXSlWszAouZY9tGmXuIAEb9ypJK864+z41B4QaWtB1Sfxxt7KvJPVDRb43N6eJI8KpDgIkf05qXkL6+pwc8FreoXkFHNHgkNMd+YV9l/FtWnSLWuuZ8x7/mscc3NskWXG+eOdWDS0aWG56rMZziAIc20pc0zJ1bTqsRue5VFiKvn0zaQPlQvZtjN/wAMcY+Hh36hLhNvb7LrJ+Oqhr6tUMi7Dz7+qw9el4RiZBErt2aU/JDfpie8b3Q5vtYj07Mv9Q26JAjpeSSvOM4z9+Ic5ziYPKZAhV+aZoKjxH0gdvvCiPriESlKXcYlRyjvq9U3XrlMvqpUA7rTeoymqdS8KW6jISqmA1HdKkiLJU+Ao+rkIQuoVghCEACEIQAIQhAAhCEACEJHOhACPfAJNgBJXkHG/EJqVHeeL+QcqdNvM9zv79AFseMc+cGmnTnaXROp8bNA6TEry7FZVqY41qkFxJcBGqTygExYAey5nUZlJ63wjfgxOK2fcpsHmtWtUhoBExrPQbm+wVpi8ecNT1TNQ/S0ABoMGC6BLuVu67p1adJrWUmR63MXue5v13V1lGStqHVUGrnBWZyTlSXBqjB135MBSweLrvNQio4kzqvY9loMrfiGPIc+dI2IEgx1N16vluDpsbDWgDsFRcY5AHjxKQh7RPr2srcnMeyIxhT7k/gTjIPPgVDB2API8gP5Ty6H1W+C+cf3/wCBWaSTYgw7cD8Wl24I5tNj3XuuF4hY7B+PqFmX/wB0frY+609NkaWsv0Yuogr2X7JmbVh4ZaH6XOEDr3svKeI87a54aRLmEtJGyqs9z6rUqP8APYm8fp0VWyNyUsmTcoQ9iWCZHO6ZfiLLnEVJ2UZ+yz1YBWxc81DrESEzXkJaFfqrKpcASS8qM+dVlMDwQmnOUEwGG73XT2whpmZXFapKfcY3WqdkrGrhxNl21hKb4GI2iNVl28kJKtSNlz4k8kcvkY2a3ZC6NUISv+hUfWCExgcWKlNrxs4Aj3T66idlQIQhMAQhCABCEIAEIQgAWY4q4nFAeGwF9YiQ0AuDG6g01HgcgTAHMhaZzoXm/FdQUC6rfXXaQ/q1jampnxG3dZuoyaRLsMNpGR4j4ge36nOJJMg2N9p0mFiamdVKtRrSfKTtbcH+isuKw5zw0AlwaHP7TcA/IVBg6Ra+9yATAuATYCRzuufhilDZ9zfkk9qNbkjDXqOcBYGB7cvsF6Zk9BopibQLrxPKMQ8atDKjnBxvTDrdrei2/CeLxNVwbUL+kPBBE8kpQ05Lcc7VHpuHA6zC6xFPU02WU4u8eg0OpEgmJIvB6/ZZehxhWY4ftLq7tiCwPAAPOQI+VJN9qE6u7Mx/qLgjSxbwRZ4FRvqLOHuJUzIc9e/D+FqMaQSJN9H9j9lcf6o0PEwVGvuRU0auZY9riDPqB8rCcO1CyvTa5pAcIuCJDiQCOov9lZW2K/Rmmvu17L+o665bUSYkaTEg9wo7Kl0eDGTf2hc1iI7qNVxASteDcqNAhh9QjdBeImElXsumNAapeBg0u9l04Ll9aFGfi5SqwHfEulr0/LKr31iLqRhcQSpNVyFih1lxUqlSnvaBCh1qg5IXPgYv7RZLSqE2TbKRKdoPLeSG1VIBDQKRdPrmUKP2A9y4A4xZobQqmCBDHHYjpK31OqHbEH0XzjhK8GJWs4c4sfhXiSXUyfMP1C0wy6/VlbR7KhZ/D8b4d4kOPwp2Hz6m/wCkrUpJkSyQmaeLadinHVAN1IDpChYnOKbBLnQqvEca0Gz9R9km0gNCmsTim026nuDR1KwuK/1L+oMZ6TyWbzfiutiGhrzAmQANz3KqllS7AenV88pOpu0Pa4/TAvc9ey8/4tzET5LkH6ncieYHxdN5Q7TSnrP9J9r/ACoOeUQ6m7nzd9o/Jcfqs7m6fY6nS40lfkx3EDHOe6GnSSIMEl4gQ6e9vuuMsy4amh0Bx/ANwOpTOcNqUxIJjS3sGktB2Ftio/Beo4lxdd0CfkqxK8bd9id/dJo9iyLIqLaYDGwAFZ0cM0VQGxO6pcsxLgF1nWEruaDSc0OJBJMmADtAPMSN+ajGSaNLia7G0mmNURt6FRxk1LeO/b4WbyijinVQXFvhlpY5pnULyHAzHS0e6tquNeyWncfcK/dd2ij42uEys47yhmJwopfS3xGEkCYA1SY9153jsjDMaxokik1sdR5nab/7YPuF6hSmoIPM3EgW57rGZhWbVdUqsiC8AHsxzQDbkQJHZZ8mSlfvgkoLsZXOKDmVHCOZ++x+FEAtstFnuGLqYcL6bT23LT6bjs49FnH1o3VsJbRRy8kalQjmBNBxldMxAlFXEKzkVC1qtrIp4YkSVxhILvMpdeoAEnxwhpFdix3UNphOYh91xTxMDZWJNIizhxlJTd0KV1cm0Jqiwyp1wMf1wkLZK6cJTgwZcbKLaQ6HKLYTkrojSO6ZfqI2Wardj1OSB1QuPDKFbT9hqzQUSORUlta6r6TUrJnsp1ZWaHL8UA660OGzD+ErGNNhCs8sxOlwnZWQZFnoeV45xi5VlnmPc2mIVFlNS4jZTs7eXUirVO0PTgzOKzFztzKrMZiLJvE1IsoVWsTYJP2QoSg8F909i6g5Ll7A0DqmMQZ2Wd/Z2WUaDCPJosPKNv8Ak4H/AOqexf0TG426gf5Kj8PmW6NhvP8ADG8nkI/JJmuOD7U/wwWnrvq+w2XLzqm0dTp3asyOaP8Ar5xosejQWj7QPdM8LPYzFE8ntHy2f0/JdZjTLasG2oXHO+w/zosu/EOpvtZzXSPSQP6fC1YY7wpCnLWVnuWBqgC2/JOnG4t1mUqTemuoCT7AEBY3hPittUAVPK7bse4W2bl1F4l7z7GPuoRTi6ZoUk+TmnjMa0z4VCOYDxf3IU5+ILwC9uh28SHf/IbpvDZPQAljyT3cXfmVX5rmTaQN9RaC63+WU5ydA6fKK7jJjTTZqdDKeuo4gkSS0Ma231TqNvRZ/g+qD/1Rdjvq/FpH87OYG0jZUONz1+IqvDz5TZo5BxFj/nQqBw5nTsPULJ0kG/Q+vT1UJ4pSg/f/AApWRKX9Hr+Z5NTcwOplrS4QATNOpHc8+1ivMc8yk03uja/l/EDtB6+o3WtbxGAyHNIDrloux3cfwkbyFCzXJPGbqBkG/wACB/nZVYctPngrzYb5Rg+ilNbLQtDS4ZA3unv3AFteZFCwyMsad7bpx4OlagZC0cl2OH55KDyol8JiBhySlFAnYLeM4bH8Km0eGwOSbzh8B57Rytx5bqXQyFwuV6DTyVo5JamDYFB5mWLCkYVmR3Uj91kLVPww5BIMFPJVubZL40ZD90GZJT1PKCeS1jcE0cpThpiLNRuw+NGV/wDTbkq0/gFCN5D0RFr8JMd9BLVWO4SrMNvMF6DQwU8lPpYBW43k8GVwiecYfIqhMaCFZ4fg2qSNt1v2YRouuiei2Y8c/JS9UV+XZd4cTyCsjhmvYQm32CcwDtTSOYV+qiqI3ZSYrhad2gqmr8NuaCGj5XoVJ55hdOaDyVbxPwxqS8njuYYCqySWG3aVTVaxm4j1svc6uXNdyCrsXw1Tf9TAfZUuE4+CVRfk82ZiP+1qabENv1iRP2H2UvC026dZ2BDwOboMAem0rTV+GadJrnAaQAZ6ELGMb4c/wXDQf4Xt16SuZni1I39OvqUeY1/FqOq85uOwu37ArK5jU0jUdyIHzv8AC2r8MHUar22mAR0cATvzESsJnhmP9oI9yR+i2dIrlRDO6Rd8N0w+mw+oPqFq2eNT+lxLe6xPBOIkvp9IePyP6L0rC09TRebKvqE4zaLMD2imQMNia5MB0eit8TlxGHeBu4eZxud5UnBYMAzCtvDGm49AqEmy/seL4jAPY5oAuN+YIG0xt/8AivRklKqy1Nzao/A8m4tOlwiRed/hegZVlTGOIgHXJdPUeYBvYdPfkF3mWWNNPSWy0u8paTqYY3a78JstL2cU/Jh+SO1eDz3DYZ30OYTp+gXDb7kyZgWWj4deTTeyztLie0nfT2kFPYThHEvLml7XMiWvfLHG+xa0E8hcWWgy7h11JskCdLWw2IAEmLc778+yzfHO7ov+SD4TKt+CvslGXlWnhSUAAb3UqDUg0crHNS6eCaEn7QeSbLp3ujgko0Pl1MdymX4idguHsTc9Aix0FUFM6AnIJ3SR1SAZI7JW4clPsg7BSGYcoAhtw6NAU40QN7rlwA7J0BHFJCU1x3QlY6NYyn0EBNVMU0bXKi1K7n7mB0H6p7C4IC67ijRyHKxQ8u3slEKRUdyhI2i0DopkSNXAjdLlrw2oL7oxjIChsrQQeihJcDXDNBU8p33QKq5rnVTBG4uEzSr6h3RGVoclTJzHp5pUGnX6qUyopkSn4vdFCOpPvAkD5j4XmecOAAvL9TWkbiwiPWN1suPDVe+m0PLaYhxAga3SRBdyAAOy8/4kcKdZrWxDSHTvJI1f56ri9T98tejqdP8AXHbOKwAoaZsQ53rqLgftHwvPc0d5R2lv/iT/AGWwpY7UwU/xNJLAfxNuHs9YMj0I6LL5q0Hb8UuHXoZ+Ff0qcZOyvO01wSuBB/3jOjgWH/kLfcL1OnSLDpj0WI4JyE6BW5hzHN9nAr1aph/ErMYyCZ/Qn9FX1D3nx/hdgjrDkbw2EMD7pwkfiMD5B/RScyHh+TUCfxcgD0EkSq9pE2+RpnttTJQsevcozZtlURRVpgyNTj/xiI2BEkCbx1JVjg8UXmNB0zqkzLSP+NxFlDazaTUPYmoB+bPyU7DuLQ6LQD+Vrf1U0ZCxaQen9+p+FIbUkqsoVYsCN+k3Mj2EhdfthNgbm0iLDcm+7o2HurVIiOYnD03GBAd29JII2B7Ksr4UtMEX+3sp9KqABtbsYMi51G9+8/qncU0VGwNwJHoeXqq5wUla7mjFlcXT7FL4aQ01IaxGlZqNtkTw0eCpJhGhKhkF1M7BDMJ1U5rJXQpBFAQzIHlC5BI3v2U7wpXQwoT1YrK3W9x2gJRhCblWJbC4L45Ja+x2RhhEJw1j0QikKy4o0gE+aoVcXDqUrXQu4cgmOBmyarVTGyG1bKLXxIHVADFSoSlayUz4kpxpSAvssdqZE7KO93h1IOxuExkuKh5b1urDNcOHM1TDm3Cqi2paotatWdAAiV0x8KqweYSFNp1VaVGVzHE1MZh6uI8XRSZ4ng0wG+Y0pDnVKjrjYgAEbLB57S1tB2MAzz1GCQfQW7Lc1MHVw7atDRqoPf4jHiIYC8Pe14PIgEW/VYjiRpAI/ESSecSSXLk9T/6R9nSw/g/RjsXiIIc0w4HfpB6+oCTE0jWxDGN2cGx21HU6fck+6l5hgwG6Rv5SSdgJIJ7nZc8MgnGUXgeXxG0gDvpiJ+CD6rUuI7IqX2lR6vkmXinTa2NgPtKvME0NDju4wBygSCTPsB8qDicQKTSSLNbO+5mw6i5+ypcBlT8dSc6sX1Jq6PCY9zBRaNjpaRMyDcG3SCsmGNuy/qcqS0Re43NaFKfErU2G8g1Gg/Gpp59FDfxLhSB/12OHUFx795WZwHBFFmIfHmY1ztLrEkajEmLwGb/1WpwuTMkS2ATPSLwLcp0q512OeN0s7a4A0KL6gJIDg0UmEiAfM6Cd+TTuunMxLy0vcKTAb02XJba73EAm52AAV4C0AQLRDYECxiPgEqKwyb7X9Nh/kJAOOqNpslxvyBub+WygtxNjI1DtEiTAIgdo9FB4gqHxKYBiTp9ryD2Bum6Va5GozHrqbHWeyAL+liWkCxEENMwC2SPq0i3I2U7DVImbOEGD2kSO249lSYeoDF5EQ2SOYgWiRYm89bXCl0qxFu287Etgxf8AtZSTETsVgJOpvPcevMKO3BO5ypdCrpJB22npAsfWDELg42o3ds9woTgrs1Y8rqmR2thd6gujjWuPmbCR2GY4+V0Kr/C1TsXx2gJio4nY2XTstd1lKaDo2Sd+iaaGSXclwwv1X2T7aZSU6ZPNRJ0hdK6EBdCiQldhpUuRUhsvahcOwLpQi5egqPsVlRKHplr0+Kwhdo5ApxcJp2PF5RVqjqopIJSA78YFO6NrptzgIXZrCyBndBhbUBnmtDVpyAflZmpU7rRYKrrpDuPuqMn1kpfothzFoqhhwKp2jdWtKm2FArYAFpIs4FP4ek4AXlXlLK7i3/2IBgXLo3gArybizH1PFlgkNALu4i4++69fzvBl1N5O2nQ31cYJ/Jef5vlYaypUcLAHvqA2HrNlzMsX8+zRthNLFqjB4erXr6qdGmSajdBtPladZvy+n49VueBeGR4tNxu2k3f+Kobk/P5K84R4bd+z0/EZoloc4G0uPLVyB5/HNbCtkzaB8oAY76e3Uf0/sp5Iya7cItxOKf8AZV57hNVERzeB6wDeO0hVNDJmyHRBO8FwkeV0GDcb7rTZ0zTTpCL+Z3pzv9lBotm3oP0/JwUXHXgy5JbSbGMJhQCRyGkx10BsH0BJ94U5rACdidiJ2A3nr6dymaLZgxadXXVL5+AOR39kVWkGxgkQTY2JBk97EA8ibplQmOfDT20+xG1xcXj5UIO0idyJkzcybnpvCSvdwIJtpDhIh0CJ9RvbumMXiQGRyeHgOcJaDyLxuGkT8cikxlNi8dqxDbbU9Q2vrcYJ9QAnKdch828vmHWSZG1xs7qOSqs4xOnMWCfK6iyAd/ICNzc/SnnYklxYwkyS4beXckHq2L9b9k2hF7h6lzAhwN4FiJ3cG3kb+3a86g8C0kEEgOkaeTgHC1rm6paTPDmIfceafMwwIJHIT069lLo3BMEgEbeblMwNxb5CQy8ZipO22knb3Hci336K2otgR3t6bhUFB4LRHUnaNxBsO/pOlXOXtLm29gegsB8QrYd6BcMdqUmncKO7ADkYT76hb9TSO/JI2qDsVKUE+6LEyM6i8GxkJqpjnt3aVOJXJcqniXh0Stlcc1ncQu6Fdrjeyk1MO07hRn5aPwmFR8WRPvZJSZJcBycmhUdBi5UJ+Ee3umBiKjeRSba7olsWYxtT+BCrf3y9CXyx9sNiyYm65hLTriEzixN5su0YRp9RpUd5aNikNP3XVOm2dkhnLztddOeO6de8dEr3iEAM1qiueHMZILTyuPdVNSp5UuU4nTVb3t8qrNG4MnjdSNLiDD+xTWGDg4sBHUeiexlOWT0UB7qnleyDp5dR0RhntBMWSNSHM21NZBvJBHtf84+VnMQ0OrUKQGrU7WR/Kzcn3j5V/neKFamwgwfPP8pgX9kxwvgmmo6qRZobSp9mtH9fyUJR2yBE0tLD+WIACbOEb9Bu03idiIMjp0908+qTtsg0wB9yr2kNNlLxPV8zB2P3Kq2v0tk8vN6wCY+QF1xjmIY4l2zWgm94kE/ZQsvxgqsbBMGBBgWLmDl2/NYcnM2In0jyGzQZmLkNAgHoDN+qivxBbZ0ugBrXRd1j5YG7pB7XCkCADDTIElogQSR5ZnTJkn5TOoOJNpHkANiDMukd/L6QogNV2S4sIMW32cIBMHlaR7SouIPlM3k7RMyQdvUA/Ck1CYJF7tMSY1CAPS+52t2VXmLgGwXEkOkukgyWwTA2Ftu5ISYGR4olr8NVBkNLqEl2owCAS52+oOLhfmO6nYOsW+UbmZdYgjfUDyTubU/GwpY43ZHmEbz5TA+kkDVHKypsszCWtEXG43gi0meU9P1U3ygNQx7REu8xF/MWyCNpHKPzUhjyT5fKIEH6bgzy5mT8qFgqo0tLpfO4MNg84P4b8+6l+IBAcAdTTPQCJsQbncz9rKAyzpPcQXc418/M6Ik8jIHLvIurXL6pHlAsSYjl6fI+6paDreUkkgw1xOoOsfdsX62PRWOBqkOuQREbiQYgg8olpg/kpp0xMu6eYuG8OHf+qcD6L9xoPUf1ULWDcbEAj3XJC2dxFg/LjuxwcFFqAt+ppCZbXLdiR6KVRzg/iAcPgpOKZJSaGGuB5ocFKdToVP5D8JqrllRt2kPH3Vbxk1Mj6im3PSPxEGHAtPdcuqDkq2mixNM4NNvQIS6+yFGkPkrjiRzXLKtiCUiFvMYrKiR1eEIQMR+ISvr2QhACNqeVMGqZkDZIhIDcYV2umD/E1QcFW0uLTe8IQsXS8Wi/P4KHi/NhRoVy0EODZJ5Q+ACLq/4UAGHYB/CP7oQtEPyZUuxoGW7/AKLtzoB6xZCFc+wkY7iCgH1XgidmnaI0kc/VV2HbphrbDU0DaOot8IQudL8mMl0n+W+0XO0kmSYHUz8pXgGRNgAHWu4XAB7b9DcEJEIQEWvVgzs4gHclploBkcjA3HSOcqpxpL5IjcATbUGzqBImIdPqhCQFawg04iNRcYPJzbuE3MASB0WWrnwq8ciSf9rgDPsRCEKURGjyotMGC07ahfbnB/sriiNLzqIkEatyGgzHqCRFuuyEKIyZh8QRctiYAIMt6m2/pa0KTRxzD5RudQBuP5vzn5QhMGXcW/L4XMJULZD8SJwUQhCkMQhLSxL2GziO3L4QhICQM3DrVWBw6hJ+6aVW9Nxael4QhAyK/JKwMBwhCEKOqHsz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SEBUUExMWFRUWFRQSFBUVFxQVFRQUFBUVFBUXFRQXHCYeFxkjGRQUHy8gIycpLCwsFR4xNTAqNSYrLCkBCQoKDgwOGg8PGiwkHyQsLCkpLCwpKSksLCwpLCwsKSwpLCwsKSwsLCwsKTQpLCwpLCksKSwpLCwpLCksLCksLP/AABEIALcBEwMBIgACEQEDEQH/xAAcAAABBQEBAQAAAAAAAAAAAAAAAQMEBQYCBwj/xAA9EAABAwIEBAUCAwcDAwUAAAABAAIRAyEEBRIxBkFRYRMicYGRMqFCscEUFVJi0eHwB3KCIySSFjOiwvH/xAAZAQACAwEAAAAAAAAAAAAAAAAAAQIDBAX/xAAnEQACAgIBBAICAwEBAAAAAAAAAQIRAxIhBDFBURMiMoFCYXHBM//aAAwDAQACEQMRAD8A9tAXSWEqQxEoQhMQIQhAAhCEACEIQAIQhAAhCEACEIQAIQhAAhCEACEIQAIXOrklQBxVxAbuVFx2bMZT1gg8h3OyqMwzOHOp1fLYwZsfQrF1c2cWmmx3lY6x5m8rPPLRKj07AVNQ1E3PLkFLWayzMg5gLJsL/CvcFV1MBPNWQlYmjvEHykAwSCJ6KmwdWKgDtrib7hW1VpIjbuqHN8S2jTdrcBEmSRKjN+Ro7zfNW06msPMNF2zY+3VYnjfipz6cA2daAeW82WezbOA4Eh5MmblZ/F4wuN9ljlkchnNWqko1Uy58rlr4VNDLNuLA5IVf+0IRQj6iQhC7BAEIQgAQhCABCEIAEIQgAQhCABCE1XrhjS5xAAuSUN0A7KSV55xP/qSWnw8OL7aiJ/sCsTV4zxpqj6n+8Efew9VkfUr+Ks0rp3/J0e9SiV5bguKsU2DUJB5gEXHXSVqsm4zY86ahg/xbf+Q5eqIdXCTp8BPppxVrk1CEjXSlWszAouZY9tGmXuIAEb9ypJK864+z41B4QaWtB1Sfxxt7KvJPVDRb43N6eJI8KpDgIkf05qXkL6+pwc8FreoXkFHNHgkNMd+YV9l/FtWnSLWuuZ8x7/mscc3NskWXG+eOdWDS0aWG56rMZziAIc20pc0zJ1bTqsRue5VFiKvn0zaQPlQvZtjN/wAMcY+Hh36hLhNvb7LrJ+Oqhr6tUMi7Dz7+qw9el4RiZBErt2aU/JDfpie8b3Q5vtYj07Mv9Q26JAjpeSSvOM4z9+Ic5ziYPKZAhV+aZoKjxH0gdvvCiPriESlKXcYlRyjvq9U3XrlMvqpUA7rTeoymqdS8KW6jISqmA1HdKkiLJU+Ao+rkIQuoVghCEACEIQAIQhAAhCEACEJHOhACPfAJNgBJXkHG/EJqVHeeL+QcqdNvM9zv79AFseMc+cGmnTnaXROp8bNA6TEry7FZVqY41qkFxJcBGqTygExYAey5nUZlJ63wjfgxOK2fcpsHmtWtUhoBExrPQbm+wVpi8ecNT1TNQ/S0ABoMGC6BLuVu67p1adJrWUmR63MXue5v13V1lGStqHVUGrnBWZyTlSXBqjB135MBSweLrvNQio4kzqvY9loMrfiGPIc+dI2IEgx1N16vluDpsbDWgDsFRcY5AHjxKQh7RPr2srcnMeyIxhT7k/gTjIPPgVDB2API8gP5Ty6H1W+C+cf3/wCBWaSTYgw7cD8Wl24I5tNj3XuuF4hY7B+PqFmX/wB0frY+609NkaWsv0Yuogr2X7JmbVh4ZaH6XOEDr3svKeI87a54aRLmEtJGyqs9z6rUqP8APYm8fp0VWyNyUsmTcoQ9iWCZHO6ZfiLLnEVJ2UZ+yz1YBWxc81DrESEzXkJaFfqrKpcASS8qM+dVlMDwQmnOUEwGG73XT2whpmZXFapKfcY3WqdkrGrhxNl21hKb4GI2iNVl28kJKtSNlz4k8kcvkY2a3ZC6NUISv+hUfWCExgcWKlNrxs4Aj3T66idlQIQhMAQhCABCEIAEIQgAWY4q4nFAeGwF9YiQ0AuDG6g01HgcgTAHMhaZzoXm/FdQUC6rfXXaQ/q1jampnxG3dZuoyaRLsMNpGR4j4ge36nOJJMg2N9p0mFiamdVKtRrSfKTtbcH+isuKw5zw0AlwaHP7TcA/IVBg6Ra+9yATAuATYCRzuufhilDZ9zfkk9qNbkjDXqOcBYGB7cvsF6Zk9BopibQLrxPKMQ8atDKjnBxvTDrdrei2/CeLxNVwbUL+kPBBE8kpQ05Lcc7VHpuHA6zC6xFPU02WU4u8eg0OpEgmJIvB6/ZZehxhWY4ftLq7tiCwPAAPOQI+VJN9qE6u7Mx/qLgjSxbwRZ4FRvqLOHuJUzIc9e/D+FqMaQSJN9H9j9lcf6o0PEwVGvuRU0auZY9riDPqB8rCcO1CyvTa5pAcIuCJDiQCOov9lZW2K/Rmmvu17L+o665bUSYkaTEg9wo7Kl0eDGTf2hc1iI7qNVxASteDcqNAhh9QjdBeImElXsumNAapeBg0u9l04Ll9aFGfi5SqwHfEulr0/LKr31iLqRhcQSpNVyFih1lxUqlSnvaBCh1qg5IXPgYv7RZLSqE2TbKRKdoPLeSG1VIBDQKRdPrmUKP2A9y4A4xZobQqmCBDHHYjpK31OqHbEH0XzjhK8GJWs4c4sfhXiSXUyfMP1C0wy6/VlbR7KhZ/D8b4d4kOPwp2Hz6m/wCkrUpJkSyQmaeLadinHVAN1IDpChYnOKbBLnQqvEca0Gz9R9km0gNCmsTim026nuDR1KwuK/1L+oMZ6TyWbzfiutiGhrzAmQANz3KqllS7AenV88pOpu0Pa4/TAvc9ey8/4tzET5LkH6ncieYHxdN5Q7TSnrP9J9r/ACoOeUQ6m7nzd9o/Jcfqs7m6fY6nS40lfkx3EDHOe6GnSSIMEl4gQ6e9vuuMsy4amh0Bx/ANwOpTOcNqUxIJjS3sGktB2Ftio/Beo4lxdd0CfkqxK8bd9id/dJo9iyLIqLaYDGwAFZ0cM0VQGxO6pcsxLgF1nWEruaDSc0OJBJMmADtAPMSN+ajGSaNLia7G0mmNURt6FRxk1LeO/b4WbyijinVQXFvhlpY5pnULyHAzHS0e6tquNeyWncfcK/dd2ij42uEys47yhmJwopfS3xGEkCYA1SY9153jsjDMaxokik1sdR5nab/7YPuF6hSmoIPM3EgW57rGZhWbVdUqsiC8AHsxzQDbkQJHZZ8mSlfvgkoLsZXOKDmVHCOZ++x+FEAtstFnuGLqYcL6bT23LT6bjs49FnH1o3VsJbRRy8kalQjmBNBxldMxAlFXEKzkVC1qtrIp4YkSVxhILvMpdeoAEnxwhpFdix3UNphOYh91xTxMDZWJNIizhxlJTd0KV1cm0Jqiwyp1wMf1wkLZK6cJTgwZcbKLaQ6HKLYTkrojSO6ZfqI2Wardj1OSB1QuPDKFbT9hqzQUSORUlta6r6TUrJnsp1ZWaHL8UA660OGzD+ErGNNhCs8sxOlwnZWQZFnoeV45xi5VlnmPc2mIVFlNS4jZTs7eXUirVO0PTgzOKzFztzKrMZiLJvE1IsoVWsTYJP2QoSg8F909i6g5Ll7A0DqmMQZ2Wd/Z2WUaDCPJosPKNv8Ak4H/AOqexf0TG426gf5Kj8PmW6NhvP8ADG8nkI/JJmuOD7U/wwWnrvq+w2XLzqm0dTp3asyOaP8Ar5xosejQWj7QPdM8LPYzFE8ntHy2f0/JdZjTLasG2oXHO+w/zosu/EOpvtZzXSPSQP6fC1YY7wpCnLWVnuWBqgC2/JOnG4t1mUqTemuoCT7AEBY3hPittUAVPK7bse4W2bl1F4l7z7GPuoRTi6ZoUk+TmnjMa0z4VCOYDxf3IU5+ILwC9uh28SHf/IbpvDZPQAljyT3cXfmVX5rmTaQN9RaC63+WU5ydA6fKK7jJjTTZqdDKeuo4gkSS0Ma231TqNvRZ/g+qD/1Rdjvq/FpH87OYG0jZUONz1+IqvDz5TZo5BxFj/nQqBw5nTsPULJ0kG/Q+vT1UJ4pSg/f/AApWRKX9Hr+Z5NTcwOplrS4QATNOpHc8+1ivMc8yk03uja/l/EDtB6+o3WtbxGAyHNIDrloux3cfwkbyFCzXJPGbqBkG/wACB/nZVYctPngrzYb5Rg+ilNbLQtDS4ZA3unv3AFteZFCwyMsad7bpx4OlagZC0cl2OH55KDyol8JiBhySlFAnYLeM4bH8Km0eGwOSbzh8B57Rytx5bqXQyFwuV6DTyVo5JamDYFB5mWLCkYVmR3Uj91kLVPww5BIMFPJVubZL40ZD90GZJT1PKCeS1jcE0cpThpiLNRuw+NGV/wDTbkq0/gFCN5D0RFr8JMd9BLVWO4SrMNvMF6DQwU8lPpYBW43k8GVwiecYfIqhMaCFZ4fg2qSNt1v2YRouuiei2Y8c/JS9UV+XZd4cTyCsjhmvYQm32CcwDtTSOYV+qiqI3ZSYrhad2gqmr8NuaCGj5XoVJ55hdOaDyVbxPwxqS8njuYYCqySWG3aVTVaxm4j1svc6uXNdyCrsXw1Tf9TAfZUuE4+CVRfk82ZiP+1qabENv1iRP2H2UvC026dZ2BDwOboMAem0rTV+GadJrnAaQAZ6ELGMb4c/wXDQf4Xt16SuZni1I39OvqUeY1/FqOq85uOwu37ArK5jU0jUdyIHzv8AC2r8MHUar22mAR0cATvzESsJnhmP9oI9yR+i2dIrlRDO6Rd8N0w+mw+oPqFq2eNT+lxLe6xPBOIkvp9IePyP6L0rC09TRebKvqE4zaLMD2imQMNia5MB0eit8TlxGHeBu4eZxud5UnBYMAzCtvDGm49AqEmy/seL4jAPY5oAuN+YIG0xt/8AivRklKqy1Nzao/A8m4tOlwiRed/hegZVlTGOIgHXJdPUeYBvYdPfkF3mWWNNPSWy0u8paTqYY3a78JstL2cU/Jh+SO1eDz3DYZ30OYTp+gXDb7kyZgWWj4deTTeyztLie0nfT2kFPYThHEvLml7XMiWvfLHG+xa0E8hcWWgy7h11JskCdLWw2IAEmLc778+yzfHO7ov+SD4TKt+CvslGXlWnhSUAAb3UqDUg0crHNS6eCaEn7QeSbLp3ujgko0Pl1MdymX4idguHsTc9Aix0FUFM6AnIJ3SR1SAZI7JW4clPsg7BSGYcoAhtw6NAU40QN7rlwA7J0BHFJCU1x3QlY6NYyn0EBNVMU0bXKi1K7n7mB0H6p7C4IC67ijRyHKxQ8u3slEKRUdyhI2i0DopkSNXAjdLlrw2oL7oxjIChsrQQeihJcDXDNBU8p33QKq5rnVTBG4uEzSr6h3RGVoclTJzHp5pUGnX6qUyopkSn4vdFCOpPvAkD5j4XmecOAAvL9TWkbiwiPWN1suPDVe+m0PLaYhxAga3SRBdyAAOy8/4kcKdZrWxDSHTvJI1f56ri9T98tejqdP8AXHbOKwAoaZsQ53rqLgftHwvPc0d5R2lv/iT/AGWwpY7UwU/xNJLAfxNuHs9YMj0I6LL5q0Hb8UuHXoZ+Ff0qcZOyvO01wSuBB/3jOjgWH/kLfcL1OnSLDpj0WI4JyE6BW5hzHN9nAr1aph/ErMYyCZ/Qn9FX1D3nx/hdgjrDkbw2EMD7pwkfiMD5B/RScyHh+TUCfxcgD0EkSq9pE2+RpnttTJQsevcozZtlURRVpgyNTj/xiI2BEkCbx1JVjg8UXmNB0zqkzLSP+NxFlDazaTUPYmoB+bPyU7DuLQ6LQD+Vrf1U0ZCxaQen9+p+FIbUkqsoVYsCN+k3Mj2EhdfthNgbm0iLDcm+7o2HurVIiOYnD03GBAd29JII2B7Ksr4UtMEX+3sp9KqABtbsYMi51G9+8/qncU0VGwNwJHoeXqq5wUla7mjFlcXT7FL4aQ01IaxGlZqNtkTw0eCpJhGhKhkF1M7BDMJ1U5rJXQpBFAQzIHlC5BI3v2U7wpXQwoT1YrK3W9x2gJRhCblWJbC4L45Ja+x2RhhEJw1j0QikKy4o0gE+aoVcXDqUrXQu4cgmOBmyarVTGyG1bKLXxIHVADFSoSlayUz4kpxpSAvssdqZE7KO93h1IOxuExkuKh5b1urDNcOHM1TDm3Cqi2paotatWdAAiV0x8KqweYSFNp1VaVGVzHE1MZh6uI8XRSZ4ng0wG+Y0pDnVKjrjYgAEbLB57S1tB2MAzz1GCQfQW7Lc1MHVw7atDRqoPf4jHiIYC8Pe14PIgEW/VYjiRpAI/ESSecSSXLk9T/6R9nSw/g/RjsXiIIc0w4HfpB6+oCTE0jWxDGN2cGx21HU6fck+6l5hgwG6Rv5SSdgJIJ7nZc8MgnGUXgeXxG0gDvpiJ+CD6rUuI7IqX2lR6vkmXinTa2NgPtKvME0NDju4wBygSCTPsB8qDicQKTSSLNbO+5mw6i5+ypcBlT8dSc6sX1Jq6PCY9zBRaNjpaRMyDcG3SCsmGNuy/qcqS0Re43NaFKfErU2G8g1Gg/Gpp59FDfxLhSB/12OHUFx795WZwHBFFmIfHmY1ztLrEkajEmLwGb/1WpwuTMkS2ATPSLwLcp0q512OeN0s7a4A0KL6gJIDg0UmEiAfM6Cd+TTuunMxLy0vcKTAb02XJba73EAm52AAV4C0AQLRDYECxiPgEqKwyb7X9Nh/kJAOOqNpslxvyBub+WygtxNjI1DtEiTAIgdo9FB4gqHxKYBiTp9ryD2Bum6Va5GozHrqbHWeyAL+liWkCxEENMwC2SPq0i3I2U7DVImbOEGD2kSO249lSYeoDF5EQ2SOYgWiRYm89bXCl0qxFu287Etgxf8AtZSTETsVgJOpvPcevMKO3BO5ypdCrpJB22npAsfWDELg42o3ds9woTgrs1Y8rqmR2thd6gujjWuPmbCR2GY4+V0Kr/C1TsXx2gJio4nY2XTstd1lKaDo2Sd+iaaGSXclwwv1X2T7aZSU6ZPNRJ0hdK6EBdCiQldhpUuRUhsvahcOwLpQi5egqPsVlRKHplr0+Kwhdo5ApxcJp2PF5RVqjqopIJSA78YFO6NrptzgIXZrCyBndBhbUBnmtDVpyAflZmpU7rRYKrrpDuPuqMn1kpfothzFoqhhwKp2jdWtKm2FArYAFpIs4FP4ek4AXlXlLK7i3/2IBgXLo3gArybizH1PFlgkNALu4i4++69fzvBl1N5O2nQ31cYJ/Jef5vlYaypUcLAHvqA2HrNlzMsX8+zRthNLFqjB4erXr6qdGmSajdBtPladZvy+n49VueBeGR4tNxu2k3f+Kobk/P5K84R4bd+z0/EZoloc4G0uPLVyB5/HNbCtkzaB8oAY76e3Uf0/sp5Iya7cItxOKf8AZV57hNVERzeB6wDeO0hVNDJmyHRBO8FwkeV0GDcb7rTZ0zTTpCL+Z3pzv9lBotm3oP0/JwUXHXgy5JbSbGMJhQCRyGkx10BsH0BJ94U5rACdidiJ2A3nr6dymaLZgxadXXVL5+AOR39kVWkGxgkQTY2JBk97EA8ibplQmOfDT20+xG1xcXj5UIO0idyJkzcybnpvCSvdwIJtpDhIh0CJ9RvbumMXiQGRyeHgOcJaDyLxuGkT8cikxlNi8dqxDbbU9Q2vrcYJ9QAnKdch828vmHWSZG1xs7qOSqs4xOnMWCfK6iyAd/ICNzc/SnnYklxYwkyS4beXckHq2L9b9k2hF7h6lzAhwN4FiJ3cG3kb+3a86g8C0kEEgOkaeTgHC1rm6paTPDmIfceafMwwIJHIT069lLo3BMEgEbeblMwNxb5CQy8ZipO22knb3Hci336K2otgR3t6bhUFB4LRHUnaNxBsO/pOlXOXtLm29gegsB8QrYd6BcMdqUmncKO7ADkYT76hb9TSO/JI2qDsVKUE+6LEyM6i8GxkJqpjnt3aVOJXJcqniXh0Stlcc1ncQu6Fdrjeyk1MO07hRn5aPwmFR8WRPvZJSZJcBycmhUdBi5UJ+Ee3umBiKjeRSba7olsWYxtT+BCrf3y9CXyx9sNiyYm65hLTriEzixN5su0YRp9RpUd5aNikNP3XVOm2dkhnLztddOeO6de8dEr3iEAM1qiueHMZILTyuPdVNSp5UuU4nTVb3t8qrNG4MnjdSNLiDD+xTWGDg4sBHUeiexlOWT0UB7qnleyDp5dR0RhntBMWSNSHM21NZBvJBHtf84+VnMQ0OrUKQGrU7WR/Kzcn3j5V/neKFamwgwfPP8pgX9kxwvgmmo6qRZobSp9mtH9fyUJR2yBE0tLD+WIACbOEb9Bu03idiIMjp0908+qTtsg0wB9yr2kNNlLxPV8zB2P3Kq2v0tk8vN6wCY+QF1xjmIY4l2zWgm94kE/ZQsvxgqsbBMGBBgWLmDl2/NYcnM2In0jyGzQZmLkNAgHoDN+qivxBbZ0ugBrXRd1j5YG7pB7XCkCADDTIElogQSR5ZnTJkn5TOoOJNpHkANiDMukd/L6QogNV2S4sIMW32cIBMHlaR7SouIPlM3k7RMyQdvUA/Ck1CYJF7tMSY1CAPS+52t2VXmLgGwXEkOkukgyWwTA2Ftu5ISYGR4olr8NVBkNLqEl2owCAS52+oOLhfmO6nYOsW+UbmZdYgjfUDyTubU/GwpY43ZHmEbz5TA+kkDVHKypsszCWtEXG43gi0meU9P1U3ygNQx7REu8xF/MWyCNpHKPzUhjyT5fKIEH6bgzy5mT8qFgqo0tLpfO4MNg84P4b8+6l+IBAcAdTTPQCJsQbncz9rKAyzpPcQXc418/M6Ik8jIHLvIurXL6pHlAsSYjl6fI+6paDreUkkgw1xOoOsfdsX62PRWOBqkOuQREbiQYgg8olpg/kpp0xMu6eYuG8OHf+qcD6L9xoPUf1ULWDcbEAj3XJC2dxFg/LjuxwcFFqAt+ppCZbXLdiR6KVRzg/iAcPgpOKZJSaGGuB5ocFKdToVP5D8JqrllRt2kPH3Vbxk1Mj6im3PSPxEGHAtPdcuqDkq2mixNM4NNvQIS6+yFGkPkrjiRzXLKtiCUiFvMYrKiR1eEIQMR+ISvr2QhACNqeVMGqZkDZIhIDcYV2umD/E1QcFW0uLTe8IQsXS8Wi/P4KHi/NhRoVy0EODZJ5Q+ACLq/4UAGHYB/CP7oQtEPyZUuxoGW7/AKLtzoB6xZCFc+wkY7iCgH1XgidmnaI0kc/VV2HbphrbDU0DaOot8IQudL8mMl0n+W+0XO0kmSYHUz8pXgGRNgAHWu4XAB7b9DcEJEIQEWvVgzs4gHclploBkcjA3HSOcqpxpL5IjcATbUGzqBImIdPqhCQFawg04iNRcYPJzbuE3MASB0WWrnwq8ciSf9rgDPsRCEKURGjyotMGC07ahfbnB/sriiNLzqIkEatyGgzHqCRFuuyEKIyZh8QRctiYAIMt6m2/pa0KTRxzD5RudQBuP5vzn5QhMGXcW/L4XMJULZD8SJwUQhCkMQhLSxL2GziO3L4QhICQM3DrVWBw6hJ+6aVW9Nxael4QhAyK/JKwMBwhCEKOqHsz/9k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36642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8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Review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5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dj</a:t>
            </a:r>
            <a:r>
              <a:rPr lang="en-US" dirty="0" smtClean="0"/>
              <a:t> – experienced in </a:t>
            </a:r>
          </a:p>
          <a:p>
            <a:pPr marL="0" indent="0">
              <a:buNone/>
            </a:pPr>
            <a:r>
              <a:rPr lang="en-US" dirty="0" smtClean="0"/>
              <a:t>the ways of the world; </a:t>
            </a:r>
          </a:p>
          <a:p>
            <a:pPr marL="0" indent="0">
              <a:buNone/>
            </a:pPr>
            <a:r>
              <a:rPr lang="en-US" dirty="0" smtClean="0"/>
              <a:t>self-confident; not easily</a:t>
            </a:r>
          </a:p>
          <a:p>
            <a:pPr marL="0" indent="0">
              <a:buNone/>
            </a:pPr>
            <a:r>
              <a:rPr lang="en-US" dirty="0" smtClean="0"/>
              <a:t>deceived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www.fashion-doll-guide.com/images/Vintage-Barbie-Sophisticated-Lad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277738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 – the state of </a:t>
            </a:r>
          </a:p>
          <a:p>
            <a:pPr marL="0" indent="0">
              <a:buNone/>
            </a:pPr>
            <a:r>
              <a:rPr lang="en-US" dirty="0" smtClean="0"/>
              <a:t>being uninterested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www.behindthehype.com/wp-content/uploads/2012/07/9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419812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sz="6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 – superior;</a:t>
            </a:r>
          </a:p>
          <a:p>
            <a:pPr marL="0" indent="0">
              <a:buNone/>
            </a:pPr>
            <a:r>
              <a:rPr lang="en-US" dirty="0" smtClean="0"/>
              <a:t>at the top of </a:t>
            </a:r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ociety or a group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3400"/>
            <a:ext cx="4648200" cy="312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75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600" dirty="0" smtClean="0"/>
              <a:t>   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83600" cy="4572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adj</a:t>
            </a:r>
            <a:r>
              <a:rPr lang="en-US" sz="3600" dirty="0" smtClean="0"/>
              <a:t>  - courageous</a:t>
            </a:r>
          </a:p>
          <a:p>
            <a:pPr marL="0" indent="0">
              <a:buNone/>
            </a:pPr>
            <a:r>
              <a:rPr lang="en-US" sz="3600" dirty="0" smtClean="0"/>
              <a:t>or bold; </a:t>
            </a:r>
          </a:p>
          <a:p>
            <a:pPr marL="0" indent="0">
              <a:buNone/>
            </a:pPr>
            <a:r>
              <a:rPr lang="en-US" sz="3600" dirty="0" smtClean="0"/>
              <a:t>self sacrificing</a:t>
            </a:r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endParaRPr lang="en-US" sz="100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064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58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oun – a glowing</a:t>
            </a:r>
          </a:p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iece of coal or </a:t>
            </a:r>
          </a:p>
          <a:p>
            <a:pPr marL="0" indent="0">
              <a:buNone/>
            </a:pPr>
            <a:r>
              <a:rPr lang="en-US" dirty="0" smtClean="0"/>
              <a:t>wood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farm4.staticflickr.com/3144/2709591404_b49c3a864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5984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1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adj</a:t>
            </a:r>
            <a:r>
              <a:rPr lang="en-US" dirty="0" smtClean="0"/>
              <a:t> – anxious or fearful; </a:t>
            </a:r>
          </a:p>
          <a:p>
            <a:pPr marL="0" indent="0">
              <a:buNone/>
            </a:pPr>
            <a:r>
              <a:rPr lang="en-US" dirty="0" smtClean="0"/>
              <a:t>uneasy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1963"/>
            <a:ext cx="3219450" cy="315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04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oun – bold resistance</a:t>
            </a:r>
          </a:p>
          <a:p>
            <a:pPr marL="0" indent="0">
              <a:buNone/>
            </a:pPr>
            <a:r>
              <a:rPr lang="en-US" dirty="0" smtClean="0"/>
              <a:t>to authority</a:t>
            </a:r>
            <a:endParaRPr lang="en-US" dirty="0"/>
          </a:p>
        </p:txBody>
      </p:sp>
      <p:pic>
        <p:nvPicPr>
          <p:cNvPr id="3076" name="Picture 4" descr="http://farm4.staticflickr.com/3052/5715301995_2641bd4619_z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0480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smtClean="0"/>
              <a:t>sophisticated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dj</a:t>
            </a:r>
            <a:r>
              <a:rPr lang="en-US" dirty="0" smtClean="0"/>
              <a:t> – experienced in </a:t>
            </a:r>
          </a:p>
          <a:p>
            <a:pPr marL="0" indent="0">
              <a:buNone/>
            </a:pPr>
            <a:r>
              <a:rPr lang="en-US" dirty="0" smtClean="0"/>
              <a:t>the ways of the world; </a:t>
            </a:r>
          </a:p>
          <a:p>
            <a:pPr marL="0" indent="0">
              <a:buNone/>
            </a:pPr>
            <a:r>
              <a:rPr lang="en-US" dirty="0" smtClean="0"/>
              <a:t>self-confident; not easily</a:t>
            </a:r>
          </a:p>
          <a:p>
            <a:pPr marL="0" indent="0">
              <a:buNone/>
            </a:pPr>
            <a:r>
              <a:rPr lang="en-US" dirty="0" smtClean="0"/>
              <a:t>deceived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She was a </a:t>
            </a:r>
            <a:r>
              <a:rPr lang="en-US" b="1" u="sng" dirty="0" smtClean="0"/>
              <a:t>sophisticated</a:t>
            </a:r>
            <a:r>
              <a:rPr lang="en-US" dirty="0" smtClean="0"/>
              <a:t> woman who traveled a great deal and was knowledgeable about world affairs.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www.fashion-doll-guide.com/images/Vintage-Barbie-Sophisticated-Lad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277738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1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adj</a:t>
            </a:r>
            <a:r>
              <a:rPr lang="en-US" dirty="0" smtClean="0"/>
              <a:t> – scornful;</a:t>
            </a:r>
          </a:p>
          <a:p>
            <a:pPr marL="0" indent="0">
              <a:buNone/>
            </a:pPr>
            <a:r>
              <a:rPr lang="en-US" dirty="0" smtClean="0"/>
              <a:t>despising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3555508" cy="235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72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dj</a:t>
            </a:r>
            <a:r>
              <a:rPr lang="en-US" dirty="0" smtClean="0"/>
              <a:t> – acting embarrassed</a:t>
            </a:r>
          </a:p>
          <a:p>
            <a:pPr marL="0" indent="0">
              <a:buNone/>
            </a:pPr>
            <a:r>
              <a:rPr lang="en-US" dirty="0"/>
              <a:t>o</a:t>
            </a:r>
            <a:r>
              <a:rPr lang="en-US" dirty="0" smtClean="0"/>
              <a:t>r ashamed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172" name="Picture 4" descr="http://icons.iconarchive.com/icons/artdesigner/emoticons-2/256/sheepish-ic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87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981200"/>
            <a:ext cx="8229600" cy="4526280"/>
          </a:xfrm>
        </p:spPr>
        <p:txBody>
          <a:bodyPr/>
          <a:lstStyle/>
          <a:p>
            <a:r>
              <a:rPr lang="en-US" dirty="0" smtClean="0"/>
              <a:t>noun – a feeling that</a:t>
            </a:r>
          </a:p>
          <a:p>
            <a:pPr marL="0" indent="0">
              <a:buNone/>
            </a:pPr>
            <a:r>
              <a:rPr lang="en-US" dirty="0" smtClean="0"/>
              <a:t>something is about </a:t>
            </a:r>
          </a:p>
          <a:p>
            <a:pPr marL="0" indent="0">
              <a:buNone/>
            </a:pPr>
            <a:r>
              <a:rPr lang="en-US" dirty="0"/>
              <a:t>o</a:t>
            </a:r>
            <a:r>
              <a:rPr lang="en-US" dirty="0" smtClean="0"/>
              <a:t>ccur with no forewarning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2" descr="data:image/jpeg;base64,/9j/4AAQSkZJRgABAQAAAQABAAD/2wCEAAkGBhQSEBUUExMWFRUWFRQSFBUVFxQVFRQUFBUVFBUXFRQXHCYeFxkjGRQUHy8gIycpLCwsFR4xNTAqNSYrLCkBCQoKDgwOGg8PGiwkHyQsLCkpLCwpKSksLCwpLCwsKSwpLCwsKSwsLCwsKTQpLCwpLCksKSwpLCwpLCksLCksLP/AABEIALcBEwMBIgACEQEDEQH/xAAcAAABBQEBAQAAAAAAAAAAAAAAAQMEBQYCBwj/xAA9EAABAwIEBAUCAwcDAwUAAAABAAIRAyEEBRIxBkFRYRMicYGRMqFCscEUFVJi0eHwB3KCIySSFjOiwvH/xAAZAQACAwEAAAAAAAAAAAAAAAAAAQIDBAX/xAAnEQACAgIBBAICAwEBAAAAAAAAAQIRAxIhBDFBURMiMoFCYXHBM//aAAwDAQACEQMRAD8A9tAXSWEqQxEoQhMQIQhAAhCEACEIQAIQhAAhCEACEIQAIQhAAhCEACEIQAIXOrklQBxVxAbuVFx2bMZT1gg8h3OyqMwzOHOp1fLYwZsfQrF1c2cWmmx3lY6x5m8rPPLRKj07AVNQ1E3PLkFLWayzMg5gLJsL/CvcFV1MBPNWQlYmjvEHykAwSCJ6KmwdWKgDtrib7hW1VpIjbuqHN8S2jTdrcBEmSRKjN+Ro7zfNW06msPMNF2zY+3VYnjfipz6cA2daAeW82WezbOA4Eh5MmblZ/F4wuN9ljlkchnNWqko1Uy58rlr4VNDLNuLA5IVf+0IRQj6iQhC7BAEIQgAQhCABCEIAEIQgAQhCABCE1XrhjS5xAAuSUN0A7KSV55xP/qSWnw8OL7aiJ/sCsTV4zxpqj6n+8Efew9VkfUr+Ks0rp3/J0e9SiV5bguKsU2DUJB5gEXHXSVqsm4zY86ahg/xbf+Q5eqIdXCTp8BPppxVrk1CEjXSlWszAouZY9tGmXuIAEb9ypJK864+z41B4QaWtB1Sfxxt7KvJPVDRb43N6eJI8KpDgIkf05qXkL6+pwc8FreoXkFHNHgkNMd+YV9l/FtWnSLWuuZ8x7/mscc3NskWXG+eOdWDS0aWG56rMZziAIc20pc0zJ1bTqsRue5VFiKvn0zaQPlQvZtjN/wAMcY+Hh36hLhNvb7LrJ+Oqhr6tUMi7Dz7+qw9el4RiZBErt2aU/JDfpie8b3Q5vtYj07Mv9Q26JAjpeSSvOM4z9+Ic5ziYPKZAhV+aZoKjxH0gdvvCiPriESlKXcYlRyjvq9U3XrlMvqpUA7rTeoymqdS8KW6jISqmA1HdKkiLJU+Ao+rkIQuoVghCEACEIQAIQhAAhCEACEJHOhACPfAJNgBJXkHG/EJqVHeeL+QcqdNvM9zv79AFseMc+cGmnTnaXROp8bNA6TEry7FZVqY41qkFxJcBGqTygExYAey5nUZlJ63wjfgxOK2fcpsHmtWtUhoBExrPQbm+wVpi8ecNT1TNQ/S0ABoMGC6BLuVu67p1adJrWUmR63MXue5v13V1lGStqHVUGrnBWZyTlSXBqjB135MBSweLrvNQio4kzqvY9loMrfiGPIc+dI2IEgx1N16vluDpsbDWgDsFRcY5AHjxKQh7RPr2srcnMeyIxhT7k/gTjIPPgVDB2API8gP5Ty6H1W+C+cf3/wCBWaSTYgw7cD8Wl24I5tNj3XuuF4hY7B+PqFmX/wB0frY+609NkaWsv0Yuogr2X7JmbVh4ZaH6XOEDr3svKeI87a54aRLmEtJGyqs9z6rUqP8APYm8fp0VWyNyUsmTcoQ9iWCZHO6ZfiLLnEVJ2UZ+yz1YBWxc81DrESEzXkJaFfqrKpcASS8qM+dVlMDwQmnOUEwGG73XT2whpmZXFapKfcY3WqdkrGrhxNl21hKb4GI2iNVl28kJKtSNlz4k8kcvkY2a3ZC6NUISv+hUfWCExgcWKlNrxs4Aj3T66idlQIQhMAQhCABCEIAEIQgAWY4q4nFAeGwF9YiQ0AuDG6g01HgcgTAHMhaZzoXm/FdQUC6rfXXaQ/q1jampnxG3dZuoyaRLsMNpGR4j4ge36nOJJMg2N9p0mFiamdVKtRrSfKTtbcH+isuKw5zw0AlwaHP7TcA/IVBg6Ra+9yATAuATYCRzuufhilDZ9zfkk9qNbkjDXqOcBYGB7cvsF6Zk9BopibQLrxPKMQ8atDKjnBxvTDrdrei2/CeLxNVwbUL+kPBBE8kpQ05Lcc7VHpuHA6zC6xFPU02WU4u8eg0OpEgmJIvB6/ZZehxhWY4ftLq7tiCwPAAPOQI+VJN9qE6u7Mx/qLgjSxbwRZ4FRvqLOHuJUzIc9e/D+FqMaQSJN9H9j9lcf6o0PEwVGvuRU0auZY9riDPqB8rCcO1CyvTa5pAcIuCJDiQCOov9lZW2K/Rmmvu17L+o665bUSYkaTEg9wo7Kl0eDGTf2hc1iI7qNVxASteDcqNAhh9QjdBeImElXsumNAapeBg0u9l04Ll9aFGfi5SqwHfEulr0/LKr31iLqRhcQSpNVyFih1lxUqlSnvaBCh1qg5IXPgYv7RZLSqE2TbKRKdoPLeSG1VIBDQKRdPrmUKP2A9y4A4xZobQqmCBDHHYjpK31OqHbEH0XzjhK8GJWs4c4sfhXiSXUyfMP1C0wy6/VlbR7KhZ/D8b4d4kOPwp2Hz6m/wCkrUpJkSyQmaeLadinHVAN1IDpChYnOKbBLnQqvEca0Gz9R9km0gNCmsTim026nuDR1KwuK/1L+oMZ6TyWbzfiutiGhrzAmQANz3KqllS7AenV88pOpu0Pa4/TAvc9ey8/4tzET5LkH6ncieYHxdN5Q7TSnrP9J9r/ACoOeUQ6m7nzd9o/Jcfqs7m6fY6nS40lfkx3EDHOe6GnSSIMEl4gQ6e9vuuMsy4amh0Bx/ANwOpTOcNqUxIJjS3sGktB2Ftio/Beo4lxdd0CfkqxK8bd9id/dJo9iyLIqLaYDGwAFZ0cM0VQGxO6pcsxLgF1nWEruaDSc0OJBJMmADtAPMSN+ajGSaNLia7G0mmNURt6FRxk1LeO/b4WbyijinVQXFvhlpY5pnULyHAzHS0e6tquNeyWncfcK/dd2ij42uEys47yhmJwopfS3xGEkCYA1SY9153jsjDMaxokik1sdR5nab/7YPuF6hSmoIPM3EgW57rGZhWbVdUqsiC8AHsxzQDbkQJHZZ8mSlfvgkoLsZXOKDmVHCOZ++x+FEAtstFnuGLqYcL6bT23LT6bjs49FnH1o3VsJbRRy8kalQjmBNBxldMxAlFXEKzkVC1qtrIp4YkSVxhILvMpdeoAEnxwhpFdix3UNphOYh91xTxMDZWJNIizhxlJTd0KV1cm0Jqiwyp1wMf1wkLZK6cJTgwZcbKLaQ6HKLYTkrojSO6ZfqI2Wardj1OSB1QuPDKFbT9hqzQUSORUlta6r6TUrJnsp1ZWaHL8UA660OGzD+ErGNNhCs8sxOlwnZWQZFnoeV45xi5VlnmPc2mIVFlNS4jZTs7eXUirVO0PTgzOKzFztzKrMZiLJvE1IsoVWsTYJP2QoSg8F909i6g5Ll7A0DqmMQZ2Wd/Z2WUaDCPJosPKNv8Ak4H/AOqexf0TG426gf5Kj8PmW6NhvP8ADG8nkI/JJmuOD7U/wwWnrvq+w2XLzqm0dTp3asyOaP8Ar5xosejQWj7QPdM8LPYzFE8ntHy2f0/JdZjTLasG2oXHO+w/zosu/EOpvtZzXSPSQP6fC1YY7wpCnLWVnuWBqgC2/JOnG4t1mUqTemuoCT7AEBY3hPittUAVPK7bse4W2bl1F4l7z7GPuoRTi6ZoUk+TmnjMa0z4VCOYDxf3IU5+ILwC9uh28SHf/IbpvDZPQAljyT3cXfmVX5rmTaQN9RaC63+WU5ydA6fKK7jJjTTZqdDKeuo4gkSS0Ma231TqNvRZ/g+qD/1Rdjvq/FpH87OYG0jZUONz1+IqvDz5TZo5BxFj/nQqBw5nTsPULJ0kG/Q+vT1UJ4pSg/f/AApWRKX9Hr+Z5NTcwOplrS4QATNOpHc8+1ivMc8yk03uja/l/EDtB6+o3WtbxGAyHNIDrloux3cfwkbyFCzXJPGbqBkG/wACB/nZVYctPngrzYb5Rg+ilNbLQtDS4ZA3unv3AFteZFCwyMsad7bpx4OlagZC0cl2OH55KDyol8JiBhySlFAnYLeM4bH8Km0eGwOSbzh8B57Rytx5bqXQyFwuV6DTyVo5JamDYFB5mWLCkYVmR3Uj91kLVPww5BIMFPJVubZL40ZD90GZJT1PKCeS1jcE0cpThpiLNRuw+NGV/wDTbkq0/gFCN5D0RFr8JMd9BLVWO4SrMNvMF6DQwU8lPpYBW43k8GVwiecYfIqhMaCFZ4fg2qSNt1v2YRouuiei2Y8c/JS9UV+XZd4cTyCsjhmvYQm32CcwDtTSOYV+qiqI3ZSYrhad2gqmr8NuaCGj5XoVJ55hdOaDyVbxPwxqS8njuYYCqySWG3aVTVaxm4j1svc6uXNdyCrsXw1Tf9TAfZUuE4+CVRfk82ZiP+1qabENv1iRP2H2UvC026dZ2BDwOboMAem0rTV+GadJrnAaQAZ6ELGMb4c/wXDQf4Xt16SuZni1I39OvqUeY1/FqOq85uOwu37ArK5jU0jUdyIHzv8AC2r8MHUar22mAR0cATvzESsJnhmP9oI9yR+i2dIrlRDO6Rd8N0w+mw+oPqFq2eNT+lxLe6xPBOIkvp9IePyP6L0rC09TRebKvqE4zaLMD2imQMNia5MB0eit8TlxGHeBu4eZxud5UnBYMAzCtvDGm49AqEmy/seL4jAPY5oAuN+YIG0xt/8AivRklKqy1Nzao/A8m4tOlwiRed/hegZVlTGOIgHXJdPUeYBvYdPfkF3mWWNNPSWy0u8paTqYY3a78JstL2cU/Jh+SO1eDz3DYZ30OYTp+gXDb7kyZgWWj4deTTeyztLie0nfT2kFPYThHEvLml7XMiWvfLHG+xa0E8hcWWgy7h11JskCdLWw2IAEmLc778+yzfHO7ov+SD4TKt+CvslGXlWnhSUAAb3UqDUg0crHNS6eCaEn7QeSbLp3ujgko0Pl1MdymX4idguHsTc9Aix0FUFM6AnIJ3SR1SAZI7JW4clPsg7BSGYcoAhtw6NAU40QN7rlwA7J0BHFJCU1x3QlY6NYyn0EBNVMU0bXKi1K7n7mB0H6p7C4IC67ijRyHKxQ8u3slEKRUdyhI2i0DopkSNXAjdLlrw2oL7oxjIChsrQQeihJcDXDNBU8p33QKq5rnVTBG4uEzSr6h3RGVoclTJzHp5pUGnX6qUyopkSn4vdFCOpPvAkD5j4XmecOAAvL9TWkbiwiPWN1suPDVe+m0PLaYhxAga3SRBdyAAOy8/4kcKdZrWxDSHTvJI1f56ri9T98tejqdP8AXHbOKwAoaZsQ53rqLgftHwvPc0d5R2lv/iT/AGWwpY7UwU/xNJLAfxNuHs9YMj0I6LL5q0Hb8UuHXoZ+Ff0qcZOyvO01wSuBB/3jOjgWH/kLfcL1OnSLDpj0WI4JyE6BW5hzHN9nAr1aph/ErMYyCZ/Qn9FX1D3nx/hdgjrDkbw2EMD7pwkfiMD5B/RScyHh+TUCfxcgD0EkSq9pE2+RpnttTJQsevcozZtlURRVpgyNTj/xiI2BEkCbx1JVjg8UXmNB0zqkzLSP+NxFlDazaTUPYmoB+bPyU7DuLQ6LQD+Vrf1U0ZCxaQen9+p+FIbUkqsoVYsCN+k3Mj2EhdfthNgbm0iLDcm+7o2HurVIiOYnD03GBAd29JII2B7Ksr4UtMEX+3sp9KqABtbsYMi51G9+8/qncU0VGwNwJHoeXqq5wUla7mjFlcXT7FL4aQ01IaxGlZqNtkTw0eCpJhGhKhkF1M7BDMJ1U5rJXQpBFAQzIHlC5BI3v2U7wpXQwoT1YrK3W9x2gJRhCblWJbC4L45Ja+x2RhhEJw1j0QikKy4o0gE+aoVcXDqUrXQu4cgmOBmyarVTGyG1bKLXxIHVADFSoSlayUz4kpxpSAvssdqZE7KO93h1IOxuExkuKh5b1urDNcOHM1TDm3Cqi2paotatWdAAiV0x8KqweYSFNp1VaVGVzHE1MZh6uI8XRSZ4ng0wG+Y0pDnVKjrjYgAEbLB57S1tB2MAzz1GCQfQW7Lc1MHVw7atDRqoPf4jHiIYC8Pe14PIgEW/VYjiRpAI/ESSecSSXLk9T/6R9nSw/g/RjsXiIIc0w4HfpB6+oCTE0jWxDGN2cGx21HU6fck+6l5hgwG6Rv5SSdgJIJ7nZc8MgnGUXgeXxG0gDvpiJ+CD6rUuI7IqX2lR6vkmXinTa2NgPtKvME0NDju4wBygSCTPsB8qDicQKTSSLNbO+5mw6i5+ypcBlT8dSc6sX1Jq6PCY9zBRaNjpaRMyDcG3SCsmGNuy/qcqS0Re43NaFKfErU2G8g1Gg/Gpp59FDfxLhSB/12OHUFx795WZwHBFFmIfHmY1ztLrEkajEmLwGb/1WpwuTMkS2ATPSLwLcp0q512OeN0s7a4A0KL6gJIDg0UmEiAfM6Cd+TTuunMxLy0vcKTAb02XJba73EAm52AAV4C0AQLRDYECxiPgEqKwyb7X9Nh/kJAOOqNpslxvyBub+WygtxNjI1DtEiTAIgdo9FB4gqHxKYBiTp9ryD2Bum6Va5GozHrqbHWeyAL+liWkCxEENMwC2SPq0i3I2U7DVImbOEGD2kSO249lSYeoDF5EQ2SOYgWiRYm89bXCl0qxFu287Etgxf8AtZSTETsVgJOpvPcevMKO3BO5ypdCrpJB22npAsfWDELg42o3ds9woTgrs1Y8rqmR2thd6gujjWuPmbCR2GY4+V0Kr/C1TsXx2gJio4nY2XTstd1lKaDo2Sd+iaaGSXclwwv1X2T7aZSU6ZPNRJ0hdK6EBdCiQldhpUuRUhsvahcOwLpQi5egqPsVlRKHplr0+Kwhdo5ApxcJp2PF5RVqjqopIJSA78YFO6NrptzgIXZrCyBndBhbUBnmtDVpyAflZmpU7rRYKrrpDuPuqMn1kpfothzFoqhhwKp2jdWtKm2FArYAFpIs4FP4ek4AXlXlLK7i3/2IBgXLo3gArybizH1PFlgkNALu4i4++69fzvBl1N5O2nQ31cYJ/Jef5vlYaypUcLAHvqA2HrNlzMsX8+zRthNLFqjB4erXr6qdGmSajdBtPladZvy+n49VueBeGR4tNxu2k3f+Kobk/P5K84R4bd+z0/EZoloc4G0uPLVyB5/HNbCtkzaB8oAY76e3Uf0/sp5Iya7cItxOKf8AZV57hNVERzeB6wDeO0hVNDJmyHRBO8FwkeV0GDcb7rTZ0zTTpCL+Z3pzv9lBotm3oP0/JwUXHXgy5JbSbGMJhQCRyGkx10BsH0BJ94U5rACdidiJ2A3nr6dymaLZgxadXXVL5+AOR39kVWkGxgkQTY2JBk97EA8ibplQmOfDT20+xG1xcXj5UIO0idyJkzcybnpvCSvdwIJtpDhIh0CJ9RvbumMXiQGRyeHgOcJaDyLxuGkT8cikxlNi8dqxDbbU9Q2vrcYJ9QAnKdch828vmHWSZG1xs7qOSqs4xOnMWCfK6iyAd/ICNzc/SnnYklxYwkyS4beXckHq2L9b9k2hF7h6lzAhwN4FiJ3cG3kb+3a86g8C0kEEgOkaeTgHC1rm6paTPDmIfceafMwwIJHIT069lLo3BMEgEbeblMwNxb5CQy8ZipO22knb3Hci336K2otgR3t6bhUFB4LRHUnaNxBsO/pOlXOXtLm29gegsB8QrYd6BcMdqUmncKO7ADkYT76hb9TSO/JI2qDsVKUE+6LEyM6i8GxkJqpjnt3aVOJXJcqniXh0Stlcc1ncQu6Fdrjeyk1MO07hRn5aPwmFR8WRPvZJSZJcBycmhUdBi5UJ+Ee3umBiKjeRSba7olsWYxtT+BCrf3y9CXyx9sNiyYm65hLTriEzixN5su0YRp9RpUd5aNikNP3XVOm2dkhnLztddOeO6de8dEr3iEAM1qiueHMZILTyuPdVNSp5UuU4nTVb3t8qrNG4MnjdSNLiDD+xTWGDg4sBHUeiexlOWT0UB7qnleyDp5dR0RhntBMWSNSHM21NZBvJBHtf84+VnMQ0OrUKQGrU7WR/Kzcn3j5V/neKFamwgwfPP8pgX9kxwvgmmo6qRZobSp9mtH9fyUJR2yBE0tLD+WIACbOEb9Bu03idiIMjp0908+qTtsg0wB9yr2kNNlLxPV8zB2P3Kq2v0tk8vN6wCY+QF1xjmIY4l2zWgm94kE/ZQsvxgqsbBMGBBgWLmDl2/NYcnM2In0jyGzQZmLkNAgHoDN+qivxBbZ0ugBrXRd1j5YG7pB7XCkCADDTIElogQSR5ZnTJkn5TOoOJNpHkANiDMukd/L6QogNV2S4sIMW32cIBMHlaR7SouIPlM3k7RMyQdvUA/Ck1CYJF7tMSY1CAPS+52t2VXmLgGwXEkOkukgyWwTA2Ftu5ISYGR4olr8NVBkNLqEl2owCAS52+oOLhfmO6nYOsW+UbmZdYgjfUDyTubU/GwpY43ZHmEbz5TA+kkDVHKypsszCWtEXG43gi0meU9P1U3ygNQx7REu8xF/MWyCNpHKPzUhjyT5fKIEH6bgzy5mT8qFgqo0tLpfO4MNg84P4b8+6l+IBAcAdTTPQCJsQbncz9rKAyzpPcQXc418/M6Ik8jIHLvIurXL6pHlAsSYjl6fI+6paDreUkkgw1xOoOsfdsX62PRWOBqkOuQREbiQYgg8olpg/kpp0xMu6eYuG8OHf+qcD6L9xoPUf1ULWDcbEAj3XJC2dxFg/LjuxwcFFqAt+ppCZbXLdiR6KVRzg/iAcPgpOKZJSaGGuB5ocFKdToVP5D8JqrllRt2kPH3Vbxk1Mj6im3PSPxEGHAtPdcuqDkq2mixNM4NNvQIS6+yFGkPkrjiRzXLKtiCUiFvMYrKiR1eEIQMR+ISvr2QhACNqeVMGqZkDZIhIDcYV2umD/E1QcFW0uLTe8IQsXS8Wi/P4KHi/NhRoVy0EODZJ5Q+ACLq/4UAGHYB/CP7oQtEPyZUuxoGW7/AKLtzoB6xZCFc+wkY7iCgH1XgidmnaI0kc/VV2HbphrbDU0DaOot8IQudL8mMl0n+W+0XO0kmSYHUz8pXgGRNgAHWu4XAB7b9DcEJEIQEWvVgzs4gHclploBkcjA3HSOcqpxpL5IjcATbUGzqBImIdPqhCQFawg04iNRcYPJzbuE3MASB0WWrnwq8ciSf9rgDPsRCEKURGjyotMGC07ahfbnB/sriiNLzqIkEatyGgzHqCRFuuyEKIyZh8QRctiYAIMt6m2/pa0KTRxzD5RudQBuP5vzn5QhMGXcW/L4XMJULZD8SJwUQhCkMQhLSxL2GziO3L4QhICQM3DrVWBw6hJ+6aVW9Nxael4QhAyK/JKwMBwhCEKOqHsz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AutoShape 4" descr="data:image/jpeg;base64,/9j/4AAQSkZJRgABAQAAAQABAAD/2wCEAAkGBhQSEBUUExMWFRUWFRQSFBUVFxQVFRQUFBUVFBUXFRQXHCYeFxkjGRQUHy8gIycpLCwsFR4xNTAqNSYrLCkBCQoKDgwOGg8PGiwkHyQsLCkpLCwpKSksLCwpLCwsKSwpLCwsKSwsLCwsKTQpLCwpLCksKSwpLCwpLCksLCksLP/AABEIALcBEwMBIgACEQEDEQH/xAAcAAABBQEBAQAAAAAAAAAAAAAAAQMEBQYCBwj/xAA9EAABAwIEBAUCAwcDAwUAAAABAAIRAyEEBRIxBkFRYRMicYGRMqFCscEUFVJi0eHwB3KCIySSFjOiwvH/xAAZAQACAwEAAAAAAAAAAAAAAAAAAQIDBAX/xAAnEQACAgIBBAICAwEBAAAAAAAAAQIRAxIhBDFBURMiMoFCYXHBM//aAAwDAQACEQMRAD8A9tAXSWEqQxEoQhMQIQhAAhCEACEIQAIQhAAhCEACEIQAIQhAAhCEACEIQAIXOrklQBxVxAbuVFx2bMZT1gg8h3OyqMwzOHOp1fLYwZsfQrF1c2cWmmx3lY6x5m8rPPLRKj07AVNQ1E3PLkFLWayzMg5gLJsL/CvcFV1MBPNWQlYmjvEHykAwSCJ6KmwdWKgDtrib7hW1VpIjbuqHN8S2jTdrcBEmSRKjN+Ro7zfNW06msPMNF2zY+3VYnjfipz6cA2daAeW82WezbOA4Eh5MmblZ/F4wuN9ljlkchnNWqko1Uy58rlr4VNDLNuLA5IVf+0IRQj6iQhC7BAEIQgAQhCABCEIAEIQgAQhCABCE1XrhjS5xAAuSUN0A7KSV55xP/qSWnw8OL7aiJ/sCsTV4zxpqj6n+8Efew9VkfUr+Ks0rp3/J0e9SiV5bguKsU2DUJB5gEXHXSVqsm4zY86ahg/xbf+Q5eqIdXCTp8BPppxVrk1CEjXSlWszAouZY9tGmXuIAEb9ypJK864+z41B4QaWtB1Sfxxt7KvJPVDRb43N6eJI8KpDgIkf05qXkL6+pwc8FreoXkFHNHgkNMd+YV9l/FtWnSLWuuZ8x7/mscc3NskWXG+eOdWDS0aWG56rMZziAIc20pc0zJ1bTqsRue5VFiKvn0zaQPlQvZtjN/wAMcY+Hh36hLhNvb7LrJ+Oqhr6tUMi7Dz7+qw9el4RiZBErt2aU/JDfpie8b3Q5vtYj07Mv9Q26JAjpeSSvOM4z9+Ic5ziYPKZAhV+aZoKjxH0gdvvCiPriESlKXcYlRyjvq9U3XrlMvqpUA7rTeoymqdS8KW6jISqmA1HdKkiLJU+Ao+rkIQuoVghCEACEIQAIQhAAhCEACEJHOhACPfAJNgBJXkHG/EJqVHeeL+QcqdNvM9zv79AFseMc+cGmnTnaXROp8bNA6TEry7FZVqY41qkFxJcBGqTygExYAey5nUZlJ63wjfgxOK2fcpsHmtWtUhoBExrPQbm+wVpi8ecNT1TNQ/S0ABoMGC6BLuVu67p1adJrWUmR63MXue5v13V1lGStqHVUGrnBWZyTlSXBqjB135MBSweLrvNQio4kzqvY9loMrfiGPIc+dI2IEgx1N16vluDpsbDWgDsFRcY5AHjxKQh7RPr2srcnMeyIxhT7k/gTjIPPgVDB2API8gP5Ty6H1W+C+cf3/wCBWaSTYgw7cD8Wl24I5tNj3XuuF4hY7B+PqFmX/wB0frY+609NkaWsv0Yuogr2X7JmbVh4ZaH6XOEDr3svKeI87a54aRLmEtJGyqs9z6rUqP8APYm8fp0VWyNyUsmTcoQ9iWCZHO6ZfiLLnEVJ2UZ+yz1YBWxc81DrESEzXkJaFfqrKpcASS8qM+dVlMDwQmnOUEwGG73XT2whpmZXFapKfcY3WqdkrGrhxNl21hKb4GI2iNVl28kJKtSNlz4k8kcvkY2a3ZC6NUISv+hUfWCExgcWKlNrxs4Aj3T66idlQIQhMAQhCABCEIAEIQgAWY4q4nFAeGwF9YiQ0AuDG6g01HgcgTAHMhaZzoXm/FdQUC6rfXXaQ/q1jampnxG3dZuoyaRLsMNpGR4j4ge36nOJJMg2N9p0mFiamdVKtRrSfKTtbcH+isuKw5zw0AlwaHP7TcA/IVBg6Ra+9yATAuATYCRzuufhilDZ9zfkk9qNbkjDXqOcBYGB7cvsF6Zk9BopibQLrxPKMQ8atDKjnBxvTDrdrei2/CeLxNVwbUL+kPBBE8kpQ05Lcc7VHpuHA6zC6xFPU02WU4u8eg0OpEgmJIvB6/ZZehxhWY4ftLq7tiCwPAAPOQI+VJN9qE6u7Mx/qLgjSxbwRZ4FRvqLOHuJUzIc9e/D+FqMaQSJN9H9j9lcf6o0PEwVGvuRU0auZY9riDPqB8rCcO1CyvTa5pAcIuCJDiQCOov9lZW2K/Rmmvu17L+o665bUSYkaTEg9wo7Kl0eDGTf2hc1iI7qNVxASteDcqNAhh9QjdBeImElXsumNAapeBg0u9l04Ll9aFGfi5SqwHfEulr0/LKr31iLqRhcQSpNVyFih1lxUqlSnvaBCh1qg5IXPgYv7RZLSqE2TbKRKdoPLeSG1VIBDQKRdPrmUKP2A9y4A4xZobQqmCBDHHYjpK31OqHbEH0XzjhK8GJWs4c4sfhXiSXUyfMP1C0wy6/VlbR7KhZ/D8b4d4kOPwp2Hz6m/wCkrUpJkSyQmaeLadinHVAN1IDpChYnOKbBLnQqvEca0Gz9R9km0gNCmsTim026nuDR1KwuK/1L+oMZ6TyWbzfiutiGhrzAmQANz3KqllS7AenV88pOpu0Pa4/TAvc9ey8/4tzET5LkH6ncieYHxdN5Q7TSnrP9J9r/ACoOeUQ6m7nzd9o/Jcfqs7m6fY6nS40lfkx3EDHOe6GnSSIMEl4gQ6e9vuuMsy4amh0Bx/ANwOpTOcNqUxIJjS3sGktB2Ftio/Beo4lxdd0CfkqxK8bd9id/dJo9iyLIqLaYDGwAFZ0cM0VQGxO6pcsxLgF1nWEruaDSc0OJBJMmADtAPMSN+ajGSaNLia7G0mmNURt6FRxk1LeO/b4WbyijinVQXFvhlpY5pnULyHAzHS0e6tquNeyWncfcK/dd2ij42uEys47yhmJwopfS3xGEkCYA1SY9153jsjDMaxokik1sdR5nab/7YPuF6hSmoIPM3EgW57rGZhWbVdUqsiC8AHsxzQDbkQJHZZ8mSlfvgkoLsZXOKDmVHCOZ++x+FEAtstFnuGLqYcL6bT23LT6bjs49FnH1o3VsJbRRy8kalQjmBNBxldMxAlFXEKzkVC1qtrIp4YkSVxhILvMpdeoAEnxwhpFdix3UNphOYh91xTxMDZWJNIizhxlJTd0KV1cm0Jqiwyp1wMf1wkLZK6cJTgwZcbKLaQ6HKLYTkrojSO6ZfqI2Wardj1OSB1QuPDKFbT9hqzQUSORUlta6r6TUrJnsp1ZWaHL8UA660OGzD+ErGNNhCs8sxOlwnZWQZFnoeV45xi5VlnmPc2mIVFlNS4jZTs7eXUirVO0PTgzOKzFztzKrMZiLJvE1IsoVWsTYJP2QoSg8F909i6g5Ll7A0DqmMQZ2Wd/Z2WUaDCPJosPKNv8Ak4H/AOqexf0TG426gf5Kj8PmW6NhvP8ADG8nkI/JJmuOD7U/wwWnrvq+w2XLzqm0dTp3asyOaP8Ar5xosejQWj7QPdM8LPYzFE8ntHy2f0/JdZjTLasG2oXHO+w/zosu/EOpvtZzXSPSQP6fC1YY7wpCnLWVnuWBqgC2/JOnG4t1mUqTemuoCT7AEBY3hPittUAVPK7bse4W2bl1F4l7z7GPuoRTi6ZoUk+TmnjMa0z4VCOYDxf3IU5+ILwC9uh28SHf/IbpvDZPQAljyT3cXfmVX5rmTaQN9RaC63+WU5ydA6fKK7jJjTTZqdDKeuo4gkSS0Ma231TqNvRZ/g+qD/1Rdjvq/FpH87OYG0jZUONz1+IqvDz5TZo5BxFj/nQqBw5nTsPULJ0kG/Q+vT1UJ4pSg/f/AApWRKX9Hr+Z5NTcwOplrS4QATNOpHc8+1ivMc8yk03uja/l/EDtB6+o3WtbxGAyHNIDrloux3cfwkbyFCzXJPGbqBkG/wACB/nZVYctPngrzYb5Rg+ilNbLQtDS4ZA3unv3AFteZFCwyMsad7bpx4OlagZC0cl2OH55KDyol8JiBhySlFAnYLeM4bH8Km0eGwOSbzh8B57Rytx5bqXQyFwuV6DTyVo5JamDYFB5mWLCkYVmR3Uj91kLVPww5BIMFPJVubZL40ZD90GZJT1PKCeS1jcE0cpThpiLNRuw+NGV/wDTbkq0/gFCN5D0RFr8JMd9BLVWO4SrMNvMF6DQwU8lPpYBW43k8GVwiecYfIqhMaCFZ4fg2qSNt1v2YRouuiei2Y8c/JS9UV+XZd4cTyCsjhmvYQm32CcwDtTSOYV+qiqI3ZSYrhad2gqmr8NuaCGj5XoVJ55hdOaDyVbxPwxqS8njuYYCqySWG3aVTVaxm4j1svc6uXNdyCrsXw1Tf9TAfZUuE4+CVRfk82ZiP+1qabENv1iRP2H2UvC026dZ2BDwOboMAem0rTV+GadJrnAaQAZ6ELGMb4c/wXDQf4Xt16SuZni1I39OvqUeY1/FqOq85uOwu37ArK5jU0jUdyIHzv8AC2r8MHUar22mAR0cATvzESsJnhmP9oI9yR+i2dIrlRDO6Rd8N0w+mw+oPqFq2eNT+lxLe6xPBOIkvp9IePyP6L0rC09TRebKvqE4zaLMD2imQMNia5MB0eit8TlxGHeBu4eZxud5UnBYMAzCtvDGm49AqEmy/seL4jAPY5oAuN+YIG0xt/8AivRklKqy1Nzao/A8m4tOlwiRed/hegZVlTGOIgHXJdPUeYBvYdPfkF3mWWNNPSWy0u8paTqYY3a78JstL2cU/Jh+SO1eDz3DYZ30OYTp+gXDb7kyZgWWj4deTTeyztLie0nfT2kFPYThHEvLml7XMiWvfLHG+xa0E8hcWWgy7h11JskCdLWw2IAEmLc778+yzfHO7ov+SD4TKt+CvslGXlWnhSUAAb3UqDUg0crHNS6eCaEn7QeSbLp3ujgko0Pl1MdymX4idguHsTc9Aix0FUFM6AnIJ3SR1SAZI7JW4clPsg7BSGYcoAhtw6NAU40QN7rlwA7J0BHFJCU1x3QlY6NYyn0EBNVMU0bXKi1K7n7mB0H6p7C4IC67ijRyHKxQ8u3slEKRUdyhI2i0DopkSNXAjdLlrw2oL7oxjIChsrQQeihJcDXDNBU8p33QKq5rnVTBG4uEzSr6h3RGVoclTJzHp5pUGnX6qUyopkSn4vdFCOpPvAkD5j4XmecOAAvL9TWkbiwiPWN1suPDVe+m0PLaYhxAga3SRBdyAAOy8/4kcKdZrWxDSHTvJI1f56ri9T98tejqdP8AXHbOKwAoaZsQ53rqLgftHwvPc0d5R2lv/iT/AGWwpY7UwU/xNJLAfxNuHs9YMj0I6LL5q0Hb8UuHXoZ+Ff0qcZOyvO01wSuBB/3jOjgWH/kLfcL1OnSLDpj0WI4JyE6BW5hzHN9nAr1aph/ErMYyCZ/Qn9FX1D3nx/hdgjrDkbw2EMD7pwkfiMD5B/RScyHh+TUCfxcgD0EkSq9pE2+RpnttTJQsevcozZtlURRVpgyNTj/xiI2BEkCbx1JVjg8UXmNB0zqkzLSP+NxFlDazaTUPYmoB+bPyU7DuLQ6LQD+Vrf1U0ZCxaQen9+p+FIbUkqsoVYsCN+k3Mj2EhdfthNgbm0iLDcm+7o2HurVIiOYnD03GBAd29JII2B7Ksr4UtMEX+3sp9KqABtbsYMi51G9+8/qncU0VGwNwJHoeXqq5wUla7mjFlcXT7FL4aQ01IaxGlZqNtkTw0eCpJhGhKhkF1M7BDMJ1U5rJXQpBFAQzIHlC5BI3v2U7wpXQwoT1YrK3W9x2gJRhCblWJbC4L45Ja+x2RhhEJw1j0QikKy4o0gE+aoVcXDqUrXQu4cgmOBmyarVTGyG1bKLXxIHVADFSoSlayUz4kpxpSAvssdqZE7KO93h1IOxuExkuKh5b1urDNcOHM1TDm3Cqi2paotatWdAAiV0x8KqweYSFNp1VaVGVzHE1MZh6uI8XRSZ4ng0wG+Y0pDnVKjrjYgAEbLB57S1tB2MAzz1GCQfQW7Lc1MHVw7atDRqoPf4jHiIYC8Pe14PIgEW/VYjiRpAI/ESSecSSXLk9T/6R9nSw/g/RjsXiIIc0w4HfpB6+oCTE0jWxDGN2cGx21HU6fck+6l5hgwG6Rv5SSdgJIJ7nZc8MgnGUXgeXxG0gDvpiJ+CD6rUuI7IqX2lR6vkmXinTa2NgPtKvME0NDju4wBygSCTPsB8qDicQKTSSLNbO+5mw6i5+ypcBlT8dSc6sX1Jq6PCY9zBRaNjpaRMyDcG3SCsmGNuy/qcqS0Re43NaFKfErU2G8g1Gg/Gpp59FDfxLhSB/12OHUFx795WZwHBFFmIfHmY1ztLrEkajEmLwGb/1WpwuTMkS2ATPSLwLcp0q512OeN0s7a4A0KL6gJIDg0UmEiAfM6Cd+TTuunMxLy0vcKTAb02XJba73EAm52AAV4C0AQLRDYECxiPgEqKwyb7X9Nh/kJAOOqNpslxvyBub+WygtxNjI1DtEiTAIgdo9FB4gqHxKYBiTp9ryD2Bum6Va5GozHrqbHWeyAL+liWkCxEENMwC2SPq0i3I2U7DVImbOEGD2kSO249lSYeoDF5EQ2SOYgWiRYm89bXCl0qxFu287Etgxf8AtZSTETsVgJOpvPcevMKO3BO5ypdCrpJB22npAsfWDELg42o3ds9woTgrs1Y8rqmR2thd6gujjWuPmbCR2GY4+V0Kr/C1TsXx2gJio4nY2XTstd1lKaDo2Sd+iaaGSXclwwv1X2T7aZSU6ZPNRJ0hdK6EBdCiQldhpUuRUhsvahcOwLpQi5egqPsVlRKHplr0+Kwhdo5ApxcJp2PF5RVqjqopIJSA78YFO6NrptzgIXZrCyBndBhbUBnmtDVpyAflZmpU7rRYKrrpDuPuqMn1kpfothzFoqhhwKp2jdWtKm2FArYAFpIs4FP4ek4AXlXlLK7i3/2IBgXLo3gArybizH1PFlgkNALu4i4++69fzvBl1N5O2nQ31cYJ/Jef5vlYaypUcLAHvqA2HrNlzMsX8+zRthNLFqjB4erXr6qdGmSajdBtPladZvy+n49VueBeGR4tNxu2k3f+Kobk/P5K84R4bd+z0/EZoloc4G0uPLVyB5/HNbCtkzaB8oAY76e3Uf0/sp5Iya7cItxOKf8AZV57hNVERzeB6wDeO0hVNDJmyHRBO8FwkeV0GDcb7rTZ0zTTpCL+Z3pzv9lBotm3oP0/JwUXHXgy5JbSbGMJhQCRyGkx10BsH0BJ94U5rACdidiJ2A3nr6dymaLZgxadXXVL5+AOR39kVWkGxgkQTY2JBk97EA8ibplQmOfDT20+xG1xcXj5UIO0idyJkzcybnpvCSvdwIJtpDhIh0CJ9RvbumMXiQGRyeHgOcJaDyLxuGkT8cikxlNi8dqxDbbU9Q2vrcYJ9QAnKdch828vmHWSZG1xs7qOSqs4xOnMWCfK6iyAd/ICNzc/SnnYklxYwkyS4beXckHq2L9b9k2hF7h6lzAhwN4FiJ3cG3kb+3a86g8C0kEEgOkaeTgHC1rm6paTPDmIfceafMwwIJHIT069lLo3BMEgEbeblMwNxb5CQy8ZipO22knb3Hci336K2otgR3t6bhUFB4LRHUnaNxBsO/pOlXOXtLm29gegsB8QrYd6BcMdqUmncKO7ADkYT76hb9TSO/JI2qDsVKUE+6LEyM6i8GxkJqpjnt3aVOJXJcqniXh0Stlcc1ncQu6Fdrjeyk1MO07hRn5aPwmFR8WRPvZJSZJcBycmhUdBi5UJ+Ee3umBiKjeRSba7olsWYxtT+BCrf3y9CXyx9sNiyYm65hLTriEzixN5su0YRp9RpUd5aNikNP3XVOm2dkhnLztddOeO6de8dEr3iEAM1qiueHMZILTyuPdVNSp5UuU4nTVb3t8qrNG4MnjdSNLiDD+xTWGDg4sBHUeiexlOWT0UB7qnleyDp5dR0RhntBMWSNSHM21NZBvJBHtf84+VnMQ0OrUKQGrU7WR/Kzcn3j5V/neKFamwgwfPP8pgX9kxwvgmmo6qRZobSp9mtH9fyUJR2yBE0tLD+WIACbOEb9Bu03idiIMjp0908+qTtsg0wB9yr2kNNlLxPV8zB2P3Kq2v0tk8vN6wCY+QF1xjmIY4l2zWgm94kE/ZQsvxgqsbBMGBBgWLmDl2/NYcnM2In0jyGzQZmLkNAgHoDN+qivxBbZ0ugBrXRd1j5YG7pB7XCkCADDTIElogQSR5ZnTJkn5TOoOJNpHkANiDMukd/L6QogNV2S4sIMW32cIBMHlaR7SouIPlM3k7RMyQdvUA/Ck1CYJF7tMSY1CAPS+52t2VXmLgGwXEkOkukgyWwTA2Ftu5ISYGR4olr8NVBkNLqEl2owCAS52+oOLhfmO6nYOsW+UbmZdYgjfUDyTubU/GwpY43ZHmEbz5TA+kkDVHKypsszCWtEXG43gi0meU9P1U3ygNQx7REu8xF/MWyCNpHKPzUhjyT5fKIEH6bgzy5mT8qFgqo0tLpfO4MNg84P4b8+6l+IBAcAdTTPQCJsQbncz9rKAyzpPcQXc418/M6Ik8jIHLvIurXL6pHlAsSYjl6fI+6paDreUkkgw1xOoOsfdsX62PRWOBqkOuQREbiQYgg8olpg/kpp0xMu6eYuG8OHf+qcD6L9xoPUf1ULWDcbEAj3XJC2dxFg/LjuxwcFFqAt+ppCZbXLdiR6KVRzg/iAcPgpOKZJSaGGuB5ocFKdToVP5D8JqrllRt2kPH3Vbxk1Mj6im3PSPxEGHAtPdcuqDkq2mixNM4NNvQIS6+yFGkPkrjiRzXLKtiCUiFvMYrKiR1eEIQMR+ISvr2QhACNqeVMGqZkDZIhIDcYV2umD/E1QcFW0uLTe8IQsXS8Wi/P4KHi/NhRoVy0EODZJ5Q+ACLq/4UAGHYB/CP7oQtEPyZUuxoGW7/AKLtzoB6xZCFc+wkY7iCgH1XgidmnaI0kc/VV2HbphrbDU0DaOot8IQudL8mMl0n+W+0XO0kmSYHUz8pXgGRNgAHWu4XAB7b9DcEJEIQEWvVgzs4gHclploBkcjA3HSOcqpxpL5IjcATbUGzqBImIdPqhCQFawg04iNRcYPJzbuE3MASB0WWrnwq8ciSf9rgDPsRCEKURGjyotMGC07ahfbnB/sriiNLzqIkEatyGgzHqCRFuuyEKIyZh8QRctiYAIMt6m2/pa0KTRxzD5RudQBuP5vzn5QhMGXcW/L4XMJULZD8SJwUQhCkMQhLSxL2GziO3L4QhICQM3DrVWBw6hJ+6aVW9Nxael4QhAyK/JKwMBwhCEKOqHsz/9k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36642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8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600" dirty="0" smtClean="0"/>
              <a:t>aloofness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 – the state of </a:t>
            </a:r>
          </a:p>
          <a:p>
            <a:pPr marL="0" indent="0">
              <a:buNone/>
            </a:pPr>
            <a:r>
              <a:rPr lang="en-US" dirty="0" smtClean="0"/>
              <a:t>being uninterested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She seemed distracted, and her </a:t>
            </a:r>
            <a:r>
              <a:rPr lang="en-US" b="1" u="sng" dirty="0"/>
              <a:t>aloofness</a:t>
            </a:r>
            <a:r>
              <a:rPr lang="en-US" dirty="0"/>
              <a:t> made him think that she </a:t>
            </a:r>
            <a:r>
              <a:rPr lang="en-US" dirty="0" smtClean="0"/>
              <a:t>really didn't </a:t>
            </a:r>
            <a:r>
              <a:rPr lang="en-US" dirty="0"/>
              <a:t>want to go out with him.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www.behindthehype.com/wp-content/uploads/2012/07/9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419812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33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</a:t>
            </a:r>
            <a:r>
              <a:rPr lang="en-US" sz="6600" dirty="0" smtClean="0"/>
              <a:t>elite</a:t>
            </a:r>
            <a:endParaRPr lang="en-US" sz="6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 – superior;</a:t>
            </a:r>
          </a:p>
          <a:p>
            <a:pPr marL="0" indent="0">
              <a:buNone/>
            </a:pPr>
            <a:r>
              <a:rPr lang="en-US" dirty="0" smtClean="0"/>
              <a:t>at the top of </a:t>
            </a:r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ociety or a group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Because of their winning streak during the Olympics</a:t>
            </a:r>
            <a:r>
              <a:rPr lang="en-US" dirty="0"/>
              <a:t>, the US basketball team emerged as an </a:t>
            </a:r>
            <a:r>
              <a:rPr lang="en-US" b="1" u="sng" dirty="0"/>
              <a:t>elite</a:t>
            </a:r>
            <a:r>
              <a:rPr lang="en-US" dirty="0"/>
              <a:t> team.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3400"/>
            <a:ext cx="4648200" cy="312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8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600" dirty="0" smtClean="0"/>
              <a:t>    gallant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83600" cy="4572000"/>
          </a:xfrm>
        </p:spPr>
        <p:txBody>
          <a:bodyPr>
            <a:normAutofit fontScale="47500" lnSpcReduction="20000"/>
          </a:bodyPr>
          <a:lstStyle/>
          <a:p>
            <a:r>
              <a:rPr lang="en-US" sz="8000" dirty="0" err="1" smtClean="0"/>
              <a:t>adj</a:t>
            </a:r>
            <a:r>
              <a:rPr lang="en-US" sz="8000" dirty="0" smtClean="0"/>
              <a:t>  - courageous</a:t>
            </a:r>
          </a:p>
          <a:p>
            <a:pPr marL="0" indent="0">
              <a:buNone/>
            </a:pPr>
            <a:r>
              <a:rPr lang="en-US" sz="8000" dirty="0" smtClean="0"/>
              <a:t>or bold; </a:t>
            </a:r>
          </a:p>
          <a:p>
            <a:pPr marL="0" indent="0">
              <a:buNone/>
            </a:pPr>
            <a:r>
              <a:rPr lang="en-US" sz="8000" dirty="0" smtClean="0"/>
              <a:t>self sacrificing</a:t>
            </a:r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endParaRPr lang="en-US" sz="10000" dirty="0" smtClean="0"/>
          </a:p>
          <a:p>
            <a:pPr marL="0" indent="0">
              <a:buNone/>
            </a:pPr>
            <a:r>
              <a:rPr lang="en-US" sz="7600" dirty="0" smtClean="0"/>
              <a:t>The </a:t>
            </a:r>
            <a:r>
              <a:rPr lang="en-US" sz="7600" b="1" u="sng" dirty="0" smtClean="0"/>
              <a:t>gallant</a:t>
            </a:r>
            <a:r>
              <a:rPr lang="en-US" sz="7600" dirty="0" smtClean="0"/>
              <a:t> knight </a:t>
            </a:r>
            <a:r>
              <a:rPr lang="en-US" sz="7600" dirty="0"/>
              <a:t>in shining </a:t>
            </a:r>
            <a:r>
              <a:rPr lang="en-US" sz="7600" dirty="0" smtClean="0"/>
              <a:t>armor defended the castle against the enemy’s attack.</a:t>
            </a:r>
            <a:endParaRPr lang="en-US" sz="76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064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7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600" dirty="0" smtClean="0"/>
              <a:t> ember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oun – a glowing</a:t>
            </a:r>
          </a:p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iece of coal or </a:t>
            </a:r>
          </a:p>
          <a:p>
            <a:pPr marL="0" indent="0">
              <a:buNone/>
            </a:pPr>
            <a:r>
              <a:rPr lang="en-US" dirty="0" smtClean="0"/>
              <a:t>wood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b="1" u="sng" dirty="0" smtClean="0"/>
              <a:t>ember</a:t>
            </a:r>
            <a:r>
              <a:rPr lang="en-US" dirty="0" smtClean="0"/>
              <a:t> glowed brightly in the fading firelight.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farm4.staticflickr.com/3144/2709591404_b49c3a864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5984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0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smtClean="0"/>
              <a:t>apprehensive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adj</a:t>
            </a:r>
            <a:r>
              <a:rPr lang="en-US" dirty="0" smtClean="0"/>
              <a:t> – anxious or fearful; </a:t>
            </a:r>
          </a:p>
          <a:p>
            <a:pPr marL="0" indent="0">
              <a:buNone/>
            </a:pPr>
            <a:r>
              <a:rPr lang="en-US" dirty="0" smtClean="0"/>
              <a:t>uneasy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 my first day of my new job, I was feeling quite </a:t>
            </a:r>
            <a:r>
              <a:rPr lang="en-US" b="1" u="sng" dirty="0" smtClean="0"/>
              <a:t>apprehensive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1963"/>
            <a:ext cx="3219450" cy="315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72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8000" dirty="0"/>
              <a:t>d</a:t>
            </a:r>
            <a:r>
              <a:rPr lang="en-US" sz="8000" dirty="0" smtClean="0"/>
              <a:t>efiance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oun – bold resistance</a:t>
            </a:r>
          </a:p>
          <a:p>
            <a:pPr marL="0" indent="0">
              <a:buNone/>
            </a:pPr>
            <a:r>
              <a:rPr lang="en-US" dirty="0" smtClean="0"/>
              <a:t>to authority</a:t>
            </a:r>
            <a:endParaRPr lang="en-US" dirty="0"/>
          </a:p>
        </p:txBody>
      </p:sp>
      <p:pic>
        <p:nvPicPr>
          <p:cNvPr id="3076" name="Picture 4" descr="http://farm4.staticflickr.com/3052/5715301995_2641bd4619_z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0480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41910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After being kept in a stroller all morning, the restless toddler ran away from his father in a gesture </a:t>
            </a:r>
            <a:r>
              <a:rPr lang="en-US" sz="3200" dirty="0"/>
              <a:t>of </a:t>
            </a:r>
            <a:r>
              <a:rPr lang="en-US" sz="3200" b="1" u="sng" dirty="0"/>
              <a:t>defiance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07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/>
              <a:t>contemptuous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adj</a:t>
            </a:r>
            <a:r>
              <a:rPr lang="en-US" dirty="0" smtClean="0"/>
              <a:t> – scornful;</a:t>
            </a:r>
          </a:p>
          <a:p>
            <a:pPr marL="0" indent="0">
              <a:buNone/>
            </a:pPr>
            <a:r>
              <a:rPr lang="en-US" dirty="0" smtClean="0"/>
              <a:t>despising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Due to his </a:t>
            </a:r>
            <a:r>
              <a:rPr lang="en-US" b="1" u="sng" dirty="0"/>
              <a:t>contemptuous</a:t>
            </a:r>
            <a:r>
              <a:rPr lang="en-US" dirty="0"/>
              <a:t> behavior, the judge gave the defendant a </a:t>
            </a:r>
            <a:r>
              <a:rPr lang="en-US" dirty="0" smtClean="0"/>
              <a:t>tougher </a:t>
            </a:r>
            <a:r>
              <a:rPr lang="en-US" dirty="0"/>
              <a:t>jail </a:t>
            </a:r>
            <a:r>
              <a:rPr lang="en-US" dirty="0" smtClean="0"/>
              <a:t>sentence.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3555508" cy="235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92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1777</TotalTime>
  <Words>492</Words>
  <Application>Microsoft Office PowerPoint</Application>
  <PresentationFormat>On-screen Show (4:3)</PresentationFormat>
  <Paragraphs>128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Rockwell</vt:lpstr>
      <vt:lpstr>Wingdings 2</vt:lpstr>
      <vt:lpstr>Foundry</vt:lpstr>
      <vt:lpstr>Outsiders Vocabulary Chapters 3 - 4</vt:lpstr>
      <vt:lpstr>sophisticated</vt:lpstr>
      <vt:lpstr>aloofness</vt:lpstr>
      <vt:lpstr>     elite</vt:lpstr>
      <vt:lpstr>    gallant</vt:lpstr>
      <vt:lpstr> ember</vt:lpstr>
      <vt:lpstr>apprehensive</vt:lpstr>
      <vt:lpstr>defiance</vt:lpstr>
      <vt:lpstr>contemptuous</vt:lpstr>
      <vt:lpstr>sheepish</vt:lpstr>
      <vt:lpstr>premonition</vt:lpstr>
      <vt:lpstr>Vocabulary Review 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Outsiders Vocabulary</dc:title>
  <dc:creator>user</dc:creator>
  <cp:lastModifiedBy>Tolly Garrison</cp:lastModifiedBy>
  <cp:revision>62</cp:revision>
  <cp:lastPrinted>2011-09-21T12:34:50Z</cp:lastPrinted>
  <dcterms:created xsi:type="dcterms:W3CDTF">2011-09-13T01:57:34Z</dcterms:created>
  <dcterms:modified xsi:type="dcterms:W3CDTF">2014-11-05T19:33:20Z</dcterms:modified>
</cp:coreProperties>
</file>