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0759925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91446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21708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79127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928848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070583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267857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82357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 rot="10800000" flipH="1">
            <a:off x="0" y="2984999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0" y="2393175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rot="10800000" flipH="1">
            <a:off x="0" y="2983958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 rot="10800000" flipH="1">
            <a:off x="0" y="4412699"/>
            <a:ext cx="9144000" cy="730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 flipH="1">
            <a:off x="4526627" y="3820834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/>
          <p:nvPr/>
        </p:nvSpPr>
        <p:spPr>
          <a:xfrm rot="10800000">
            <a:off x="4526627" y="4411617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6676" y="76256"/>
            <a:ext cx="9134130" cy="5054792"/>
          </a:xfrm>
          <a:custGeom>
            <a:avLst/>
            <a:gdLst/>
            <a:ahLst/>
            <a:cxnLst/>
            <a:rect l="0" t="0" r="0" b="0"/>
            <a:pathLst>
              <a:path w="9157023" h="6739723" extrusionOk="0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Informational Text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" dirty="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is the author’s purpose?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Persuade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Inform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Entertain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Explain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Describe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600"/>
              <a:t>Author’s Purpose: To Persuade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Persuade: the author wants you to do, buy, or believe something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advertisements, persuasive letters, opinions, campaign speeches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If the author’s purpose is to persuade, can we believe everything they write to be a fact?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600"/>
              <a:t>Author’s Purpose: To Inform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Inform: the author wants to give you information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textbooks, non-fiction books, biographies, newspaper articles</a:t>
            </a:r>
          </a:p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600"/>
              <a:t>Author’s Purpose: To Entertain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Entertain: the author wants to amuse you or for you to enjoy the writing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This purpose is not exclusive to non-fiction literature.</a:t>
            </a:r>
          </a:p>
          <a:p>
            <a:pPr marL="914400" lvl="1" indent="-3810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fiction stories, poems, songs, plays, narratives, memoirs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600"/>
              <a:t>Author’s Purpose: To Explain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Explain: the author wants to tell you how to do something or how something works</a:t>
            </a:r>
          </a:p>
          <a:p>
            <a:pPr marL="914400" lvl="1" indent="-3810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instructions, directions, steps, procedures, how-to, recipes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600"/>
              <a:t>Author’s Purpose: To Describe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Describe: the author wants you to visualize or experience a person, place, or thing</a:t>
            </a:r>
          </a:p>
          <a:p>
            <a:pPr marL="914400" lvl="1" indent="-3810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product descriptions, descriptive essays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183</Words>
  <Application>Microsoft Office PowerPoint</Application>
  <PresentationFormat>On-screen Show (16:9)</PresentationFormat>
  <Paragraphs>24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Courier New</vt:lpstr>
      <vt:lpstr>Georgia</vt:lpstr>
      <vt:lpstr>paper-plane</vt:lpstr>
      <vt:lpstr>Informational Text</vt:lpstr>
      <vt:lpstr>What is the author’s purpose?</vt:lpstr>
      <vt:lpstr>Author’s Purpose: To Persuade</vt:lpstr>
      <vt:lpstr>Author’s Purpose: To Inform</vt:lpstr>
      <vt:lpstr>Author’s Purpose: To Entertain</vt:lpstr>
      <vt:lpstr>Author’s Purpose: To Explain</vt:lpstr>
      <vt:lpstr>Author’s Purpose: To Describe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Informational Text</dc:title>
  <dc:creator>Tolly Garrison</dc:creator>
  <cp:lastModifiedBy>Tolly Garrison</cp:lastModifiedBy>
  <cp:revision>2</cp:revision>
  <dcterms:modified xsi:type="dcterms:W3CDTF">2016-04-04T17:48:11Z</dcterms:modified>
</cp:coreProperties>
</file>