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245" y="1378516"/>
            <a:ext cx="11281893" cy="2677648"/>
          </a:xfrm>
        </p:spPr>
        <p:txBody>
          <a:bodyPr/>
          <a:lstStyle/>
          <a:p>
            <a:pPr algn="ctr"/>
            <a:r>
              <a:rPr lang="en-US" sz="7200" b="1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Apostrophe Rules and Examples </a:t>
            </a:r>
            <a:endParaRPr lang="en-US" sz="7200" b="1" dirty="0">
              <a:latin typeface="HelloHoneycrisp" panose="02000603000000000000" pitchFamily="2" charset="0"/>
              <a:ea typeface="HelloHoneycrisp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4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Apostrophe Rules and Examples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2228044"/>
            <a:ext cx="12183414" cy="5022762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				</a:t>
            </a:r>
            <a:r>
              <a:rPr lang="en-US" sz="36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Rule: </a:t>
            </a:r>
            <a:r>
              <a:rPr lang="en-US" sz="3600" b="1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		</a:t>
            </a:r>
            <a:r>
              <a:rPr lang="en-US" dirty="0" smtClean="0"/>
              <a:t>			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NOT use for numbers </a:t>
            </a:r>
            <a:r>
              <a:rPr lang="en-US" dirty="0" smtClean="0"/>
              <a:t>that are </a:t>
            </a:r>
            <a:r>
              <a:rPr lang="en-US" dirty="0"/>
              <a:t>plural </a:t>
            </a:r>
            <a:r>
              <a:rPr lang="en-US" dirty="0" smtClean="0"/>
              <a:t>nouns.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NOT use for capital </a:t>
            </a:r>
            <a:r>
              <a:rPr lang="en-US" dirty="0" smtClean="0"/>
              <a:t>letters that </a:t>
            </a:r>
            <a:r>
              <a:rPr lang="en-US" dirty="0"/>
              <a:t>are plural nouns </a:t>
            </a:r>
            <a:r>
              <a:rPr lang="en-US" dirty="0" smtClean="0"/>
              <a:t>or abbreviations.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 DO use for contractions in the place of missing letters.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use ‘s to show </a:t>
            </a:r>
            <a:r>
              <a:rPr lang="en-US" dirty="0" smtClean="0"/>
              <a:t>possession when something belongs </a:t>
            </a:r>
            <a:r>
              <a:rPr lang="en-US" dirty="0"/>
              <a:t>to </a:t>
            </a:r>
            <a:r>
              <a:rPr lang="en-US" dirty="0" smtClean="0"/>
              <a:t>one person </a:t>
            </a:r>
            <a:r>
              <a:rPr lang="en-US" dirty="0"/>
              <a:t>or thing.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endParaRPr lang="en-US" sz="3600" b="1" u="sng" dirty="0">
              <a:latin typeface="HelloHoneycrisp" panose="02000603000000000000" pitchFamily="2" charset="0"/>
              <a:ea typeface="HelloHoneycrisp" panose="02000603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	</a:t>
            </a:r>
            <a:r>
              <a:rPr lang="en-US" sz="3600" b="1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			</a:t>
            </a:r>
            <a:r>
              <a:rPr lang="en-US" sz="36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 </a:t>
            </a:r>
            <a:r>
              <a:rPr lang="en-US" dirty="0"/>
              <a:t>grew up in the 1990s. (not 1990’s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We </a:t>
            </a:r>
            <a:r>
              <a:rPr lang="en-US" dirty="0"/>
              <a:t>learned our ABCs. (not ABC’s)</a:t>
            </a:r>
          </a:p>
          <a:p>
            <a:pPr marL="0" indent="0">
              <a:buNone/>
            </a:pPr>
            <a:r>
              <a:rPr lang="en-US" dirty="0" smtClean="0"/>
              <a:t>		Jim </a:t>
            </a:r>
            <a:r>
              <a:rPr lang="en-US" dirty="0"/>
              <a:t>sells R.V.s (not R.V.’s)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you’re (you are)</a:t>
            </a:r>
          </a:p>
          <a:p>
            <a:pPr marL="0" indent="0">
              <a:buNone/>
            </a:pPr>
            <a:r>
              <a:rPr lang="en-US" dirty="0" smtClean="0"/>
              <a:t>		don’t (do not)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hat’s feather</a:t>
            </a:r>
          </a:p>
          <a:p>
            <a:pPr marL="0" indent="0">
              <a:buNone/>
            </a:pPr>
            <a:r>
              <a:rPr lang="en-US" dirty="0" smtClean="0"/>
              <a:t>		Jenny’s </a:t>
            </a:r>
            <a:r>
              <a:rPr lang="en-US" dirty="0"/>
              <a:t>bike</a:t>
            </a:r>
          </a:p>
          <a:p>
            <a:pPr marL="0" indent="0">
              <a:buNone/>
            </a:pPr>
            <a:r>
              <a:rPr lang="en-US" dirty="0" smtClean="0"/>
              <a:t>		the </a:t>
            </a:r>
            <a:r>
              <a:rPr lang="en-US" dirty="0"/>
              <a:t>child’s mother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1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Apostrophe Rules and Examples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2202286"/>
            <a:ext cx="12183414" cy="502276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				</a:t>
            </a:r>
            <a:r>
              <a:rPr lang="en-US" sz="36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Rule: </a:t>
            </a:r>
            <a:r>
              <a:rPr lang="en-US" sz="3600" b="1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		</a:t>
            </a:r>
            <a:r>
              <a:rPr lang="en-US" dirty="0" smtClean="0"/>
              <a:t>	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5. DO use after the plural s to show possession when something belongs to more than one person or thing. Make the noun plural first, then add the apostrophe.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DO </a:t>
            </a:r>
            <a:r>
              <a:rPr lang="en-US" dirty="0"/>
              <a:t>use ‘s to show </a:t>
            </a:r>
            <a:r>
              <a:rPr lang="en-US" dirty="0" smtClean="0"/>
              <a:t>possession of </a:t>
            </a:r>
            <a:r>
              <a:rPr lang="en-US" dirty="0"/>
              <a:t>a name that ends in 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/>
              <a:t>Its and it’s are special </a:t>
            </a:r>
            <a:r>
              <a:rPr lang="en-US" dirty="0" smtClean="0"/>
              <a:t>cases.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its </a:t>
            </a:r>
            <a:r>
              <a:rPr lang="en-US" dirty="0"/>
              <a:t>= something belongs to it</a:t>
            </a:r>
          </a:p>
          <a:p>
            <a:pPr marL="0" indent="0">
              <a:buNone/>
            </a:pPr>
            <a:r>
              <a:rPr lang="en-US" dirty="0" smtClean="0"/>
              <a:t>     it’s </a:t>
            </a:r>
            <a:r>
              <a:rPr lang="en-US" dirty="0"/>
              <a:t>= contraction for it is </a:t>
            </a:r>
            <a:r>
              <a:rPr lang="en-US" dirty="0" smtClean="0"/>
              <a:t>or it has	</a:t>
            </a:r>
          </a:p>
          <a:p>
            <a:pPr marL="0" indent="0">
              <a:buNone/>
            </a:pPr>
            <a:r>
              <a:rPr lang="en-US" sz="3600" b="1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				</a:t>
            </a:r>
            <a:r>
              <a:rPr lang="en-US" sz="36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Example: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the girls’ room</a:t>
            </a:r>
          </a:p>
          <a:p>
            <a:pPr marL="0" indent="0">
              <a:buNone/>
            </a:pPr>
            <a:r>
              <a:rPr lang="en-US" dirty="0" smtClean="0"/>
              <a:t>				the children’s father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the dogs’ toys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Mr</a:t>
            </a:r>
            <a:r>
              <a:rPr lang="en-US" dirty="0"/>
              <a:t>. Jones’s files</a:t>
            </a:r>
          </a:p>
          <a:p>
            <a:pPr marL="0" indent="0">
              <a:buNone/>
            </a:pPr>
            <a:r>
              <a:rPr lang="en-US" dirty="0" smtClean="0"/>
              <a:t>				Texas’s weather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The </a:t>
            </a:r>
            <a:r>
              <a:rPr lang="en-US" dirty="0"/>
              <a:t>dog wagged its tail.</a:t>
            </a:r>
          </a:p>
          <a:p>
            <a:pPr marL="0" indent="0">
              <a:buNone/>
            </a:pPr>
            <a:r>
              <a:rPr lang="en-US" dirty="0" smtClean="0"/>
              <a:t>				It’s </a:t>
            </a:r>
            <a:r>
              <a:rPr lang="en-US" dirty="0"/>
              <a:t>going to be warm today!</a:t>
            </a:r>
          </a:p>
          <a:p>
            <a:pPr marL="0" indent="0">
              <a:buNone/>
            </a:pPr>
            <a:r>
              <a:rPr lang="en-US" dirty="0" smtClean="0"/>
              <a:t>				It’s </a:t>
            </a:r>
            <a:r>
              <a:rPr lang="en-US" dirty="0"/>
              <a:t>been a long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8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12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HelloHoneycrisp</vt:lpstr>
      <vt:lpstr>Wingdings 3</vt:lpstr>
      <vt:lpstr>Ion Boardroom</vt:lpstr>
      <vt:lpstr>Apostrophe Rules and Examples </vt:lpstr>
      <vt:lpstr>Apostrophe Rules and Examples </vt:lpstr>
      <vt:lpstr>Apostrophe Rules and Examples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 Rules and Examples</dc:title>
  <dc:creator>Tolly Garrison</dc:creator>
  <cp:lastModifiedBy>Tolly Garrison</cp:lastModifiedBy>
  <cp:revision>3</cp:revision>
  <dcterms:created xsi:type="dcterms:W3CDTF">2015-09-02T12:39:23Z</dcterms:created>
  <dcterms:modified xsi:type="dcterms:W3CDTF">2015-09-02T12:59:02Z</dcterms:modified>
</cp:coreProperties>
</file>