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handoutMasterIdLst>
    <p:handoutMasterId r:id="rId13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047A74-EB10-455D-8670-3045B72229FF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510D13-D214-4378-818D-4CBC0DCB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7AFFB9B-9FB8-469E-96F9-4D32314110B6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FF1211-4E0C-4AB3-B04F-585959BDAFE8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7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BDECAF-D3BE-4069-9C78-642ECCD01477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FBDC27-E420-4878-9EE6-7B9656D6442A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6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F7F47CF-67C9-420C-80A5-E2069FF0C2DF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22DC73-F065-42F5-A9F2-D90B2E42A0B3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9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BEA702-9B29-41CC-9BCC-3DF8A0D379FE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1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649AC-CB8F-4FF1-9A34-5861C74DD0A7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C5CECA-2D3A-4680-9B49-752200DE467C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3BFE2-83B7-4B0A-B9D3-AB28331082B3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930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EF78E3-FDA3-4D28-AAA2-0B81F349A39D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25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Christmas Carol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Dickens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benefactor - 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person who gives money or other help to a person or cause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845" y="2859110"/>
            <a:ext cx="2693837" cy="3479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047" y="3885591"/>
            <a:ext cx="50006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melancholy - adjective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ad</a:t>
            </a:r>
            <a:r>
              <a:rPr lang="en-US" sz="4000" dirty="0"/>
              <a:t>;</a:t>
            </a:r>
            <a:r>
              <a:rPr lang="en-US" sz="4000" dirty="0" smtClean="0"/>
              <a:t> sorrowful</a:t>
            </a:r>
            <a:r>
              <a:rPr lang="en-US" sz="4000" dirty="0"/>
              <a:t>;</a:t>
            </a:r>
            <a:r>
              <a:rPr lang="en-US" sz="4000" dirty="0" smtClean="0"/>
              <a:t> unhappy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141" y="1687133"/>
            <a:ext cx="2567059" cy="250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525" y="3657599"/>
            <a:ext cx="2026986" cy="19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humbug - interjection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nonsense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95" y="240821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implore - verb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beg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34" y="2741372"/>
            <a:ext cx="3930286" cy="2655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66" y="413004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morose - adjective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ll-tempered; gloomy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588" y="1211580"/>
            <a:ext cx="2714625" cy="285750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TEhUUEhQWFRQXGBgWFxgYGBgYHRgXGBgXGBgWHRgbHSggGB8mHBgXITEhJSktLi8uGB8zODMsNygtLisBCgoKDg0OGhAQGywkHyUsLDQsLCwsLCwsLSwvLS4sLCw0LCwvLDQsLCwsLCwsLCwsLCwsLCwsLCwsLCwsLCwsLP/AABEIAPkAygMBIgACEQEDEQH/xAAcAAACAgMBAQAAAAAAAAAAAAAABgQFAgMHAQj/xABKEAACAQMCAgYGBgcECAcBAAABAgMABBESIQUxBhNBUWFxByIygZGhFEJSYpKxIzNDcoLB0RZTY6IVJDRUc5OywhdEo7PS4fCD/8QAGQEBAAMBAQAAAAAAAAAAAAAAAAECAwQF/8QALxEAAgIBAwIFAwQBBQAAAAAAAAECEQMSITEEQRMiUYGRYXHwMqGx4dEUM0JSwf/aAAwDAQACEQMRAD8A7jRRRQBRRRQBRRST0l6YP1zWlgFedf1srbxwZ7Dj23+7+e4q0YuTpAb7u8jiUtK6oo+szBR8TS9L6QLAezMZf+FHLKPiiEfOleDo9GWEl0zXc325jqAP3I/YQeQq5QgDA2HcNq2WFdyuomp6QrD60jx+MkE8Y+LIAKv+H8ShnXXBKkq96MGHyNKhbPOqi64BEX62EtbT9ksPqH+JR6sg8GBqXhXYah36R9IoLKLrJ2O50oijLyN2Kq9p+XfSbLxbid3upWwhPIACWcjvOfVTbs5itFlYSyTm5vnWWdR1cWkYREHN1U+y7ncn3CrnXUxxqPIbKY9Fo33nmubg/wCJPJj8KkAV6OiFkP2C/ifPx1Vca6NdabkFR/ZlE3gnubduzq55MfgYlTUi06U3VkyrflZ7UkL9JVdLRE7DrUG2n7w+fKp+utdzEsiMjjKuCrDvBGDUOKfIsdnmULqLALjOokAY788sUo33pHtQxS2Wa8cHBECalB8ZGIXHiCaVbDo9K8UUd9O00cShUgBKxgLyL43lbHfsKYreNUUKiqqjkFAAHuFZrClyTZj/AGzv29jhgA/xLpFPwCGt8fTadP8AaOHzKO1oZI58eOnKt8Aa810a6t4cfQi2MXBOkNvdqTbyBivtKcq6HuZGAZfeKtK5pxnhfWETQN1V1HvHKux/cf7aHkQacOh3HheWyykaJFJjmT7EqbOvlyI8CKxyY9O6LJl3RRRWRIUUUUAUUUr9OukjWsaRwKGupyUhB5LgetK33VBHy8alJt0gTOkfSm3s8CVi0rexDGNcj+S9g8TgeNLMvSniUu8UFvbr2dczyvjxWPCr5ZNVfCOFiHU7sZbh95Jn3Zj3D7K9yjwqy111xwxXO5RyIPFemvEIoXjlgjMsmI4Z4C2lZHIUa0bddjkHJGQBW7gXDFtoRGu59p27Xc+0xPb/AExUgtRrq6ilwRZI1Uaqj66NdTQJGqjVUfXRrpQJGqjVUfXRrpQJGqjVUfXRrpQJGqjVUfXRrpQJGqjVUfXRrpQJGqjVUfXRrpQJGqtXQt+q4ndRD2Z4Y7jH30JiY+8afhVXPesVuVHqtGCFI8YgwPnkn4VN9H7dffSzj2YraKLPZ1kp61l9y6c+dUyfoZK5OkUUUVxFwooooArm3S4k8V35R2iafOSaXUf/AE1FdJpR6dcClkKXNsuuWMFGjyB1sROdIJ2DKRkZ23YdtaYmlLch8C79IGSMjIAJHcDnB+R+Fakv0Ko2dpMafHUuofIGlr/TMaXE3XaoCyRjTKjRsCOsB2I8efI1ptuJoYbRQ2plaPIAYn1VIbkN8ZrtKDl1lHWVD6ytUl4oAYsMMVAPMEsQF5d+RUEFj1lHWVXJdZdk+yqnP7xcf9vzrZ1tATeso6yqi54mFQsvrYdYz2YJdUPwzWT3hEyx9hR296sgH/UakFr1lHWVRTX7A3G/6tAV8CUY+/cCpP03Cxlvr6B72H5ZoC06yvDLVeLsaynaFDe4kj+Xzql4heM1tdZO6SOB4AFCB86Aa+so6yq6a8Csi/bJA8MKW/lWiG6JnkUnYJGQPMyZ/IUBcdZR1lU3CpyesyScTSAeWRgVDS7b6HI2TqAn37fVkk/pQDI0wG5OBUK5vis8SfVdZc+ahSN/LVUXjMn6CXH2Sfhv/KtHF5wslvITgLIwJ7g0b/0FAZWTzXc80digkEgRWmORFEArKxJ+ucEYUc66p0V4BHY26QRZIG7Mebufac/07AAOyqT0RxsOGQ6hgM0rL+40jFT8PlinKuTLNt0aJBRRRWJIUUUUAUUUUBgYlznSM4AzgZwM4GfefjXOfSGSt9AX2RoWSI9gkD5dfMro/Ca6TVfxzg0N3EYp01od+4qw5MrDdWHeKvCWmVkNHKTMCJAM5XY+ekNt8RVQBmygPd9HPwdKcbroBdxFvo88c6t2T5R+QX20BDbAb6RVRZ9CeJNAkRigQAJu8pyNJB3VUPd311rJH1K0yOu07eMan8LMP+4VjC2Z5PBIh8TIf6U02/o2eQ6ru5IOllC246sANg7u2WbdQeQ5VAm9H97C7PDLFcBgo/S6onwucbqGUnfntUeLD1FMVWX9Hdj7MvWfARyfyrfw22a8Ind2iiGpUVDh2XI1Fn+qCV5AdnPvu7f0f8QkeTrHggSXGvSWlbAXSdI0qNx31Yf+HdxbrptJ0kQbhJwVIJ3OHQEEE74K9tT4kfUUypTo5ZjnFqPe7uxPvLVU8Y4dHDNb9QWVXkGqLUSuF9bWAc4x/SmVeiXEm9prSFe1tckmB340gfE1LsPR1aS5aS8knnH7SORU0eCoudI881DyxXcUxYY4uV+9C3+V0/8AnVXeMBDfgkD1mxk43aJCPnXRR6MY9QY3l2cAgbw5AOMjPV57B8KtuF9ArGF+s6rrZM6tczGU5GwIDeqp8QBUPNFDScik48jPblw0WHJ/SDSChjcBwe0EkfGrC2uENy5V1IMUe4IPJ5P6iuscS4zYmdbOd4mmflE66uYyAcgqpIGwJBPZUeXoHw5iSbOAE9gQKPPSuBnxxmq+Ou6J0nM7CVQZsso/SsdyO1UP86hLeQpFJHJLGNTTAesCdMjMRsP3q6wvQDho/wDJQHzXP51Z2PAbWD9TbwReKRovzAp48fQaTkcHW3CFLe3nm1KV1BNCbjGdcmBTFwz0eTT6DxB0WNcHqIiSWI+3KcYH3VHb7VOXEOltjAcS3cCHuMi5/CDmoI9IfDf97QeJDgfiK4qryTfCFIZYYgihVAVVAAAGAANgAOwVnUThvFIbhdcEscq96MGHyO1S65ywUUUUAUVSX3SDq5xD1ed1GdWCc6OS439vbffRJ9ne6oD2iiigCiiigCiiigCiilvpRHcM8YRplt8HrDb6et1dnMZ0/u786lKwMlFKHRq5uknMT9fNbHdJJowkkZ+yx21r2ZxncU30aoCt6Quj017AiQuoKSB2jcsqTKAR1bFdwMnPIjbl2hLs+g9ws0U8y21hFAwkaSN/XKqQSmQqqFPI6vgeVddqp6T8AivoDBNqCkhgVOCGU5U7gg+RBFaQyNKuxDRt4Vx62uci3uIpivMRurEeJANWNKHBegyw3MdxJM0jxBljARYwNY0nVp3bbkNh245U31SSV7EnJLZCbuWzcH6U/E0uS2NzboOuWTP2QqdX5uB211uo/wBCj63rtC9bo6vXgatGdWjPdnfFVXSy7cIkELFZrhurVhzQfXkHkPzqZS1UQlRX8Y6Vu0zWvDohcXK/rGYkQwf8RxzP3BvzrGDoUZvW4lcy3Tc+rUmGBfARIRq82JzV9wHgsVpCsMC6VG5PazHm7H6zHvqxpqr9IK7h/AraAAQ28UYH2UUfMCpxjHaB8Kzoqlki5f8AQ+Bpo7iDNtOjAl4QF6xPrRyLydSPeK3cR6YWUMhjkuYxIvtKCWK/vBQdPvrPpdZXM1uYrSRYXc4aRtWVTfVp0g4Y7DPYM9tVHBOiMsMQi6+OGPGGFrEI2fvLSuXYk/aGD41oqa8zIGqxvI5kWSJ1eNhlWU5BHgRW+ofCeGxW0SQwIEjQYVRnzJJO5JOSSedTKzf0JF+9vtNyw13GgGNSFWHq0bIzksNe4kjBH4eTYv6oL2dBcMWlkUAxLpEcWnrF9bRrZCxOl1bGdhqIPPF/QHtFFFAFFFFAFFFeMwHOgPa03V0kalpGVFHMsQB86WON9No0kMFsOunGzYB0RH7zdrfdG/fiqdY0kbrLlzNJ2agdC+CpyFTVcmc8sY7MvLjpirbWsLz/AHvYT8R/pUC44vekZeSC3XwGo/Fjg1DuOItI5htdJK7PJzWPwHe3h/8AePG4REg1yZmk5Zk3yf3eWKm0vyzJ5n32KLjHSHEmluMuhHtBBEAP8pxWNpxSRz+i41IT2AmBvkV3rfLfxo/U28JuLjmY4lX1fF39lB516/o9uLshrpre3H2IYw747mkOPlkVbWu+3x/FEQWTJurS9iwTiXE4t/ptvIvfPAE+cbLVnY9Pjq0SQ6z2tASwPkpGfnW3gPQa3txhh1oHsaxyXuIzgnOd8UywhV9VQFwAdIwMA5xsPI/Cs3lj9/2OmGKSXmZU/wBrCfZs7o//AM8fzqsvuLSPdW8/0S5CxCQMDHk+uMAjFXk90fpMUS8tEjv5DQq/5j8jWLcVX6UYMj1YusYdoJfSu3kGqFk+hpoNQ6Ywj9ZHPH4vE2PlmtDdLeufqrJUdvtytoX3L7b+6rgXQ8fhSyJrOe7mtJUiLgK6DSFbSVGoZGDkNlvJqRnF9g4NFsOC3Un6+8ZfuwKqAfxHJNeS9DIXGJJbl89pncH4qRio0dtPAW+iS9ciHDQSnJGwOEk5jYjAO1XPBuNR3AIGUkXZ432ZD4jtHiKvqfKKNFGegES/qru+iPety7fKTUPlWL8J4pb7294l0o/Z3UYVj4CaLG/mtONeVOt9xQtcC6XrLL9GuYmtbvGeqkIIcfajkG0g+fwpmqn6T9HYr2Hq5RhlOqKRdnikHsup5g5x51W9B+OSSiW1utry1YJJ3SIRmOYeDDHv7s4o0mrRBK4poFwFwpLdW7B9JB0vhMAqWypyRuACc771f1Qcc1i4iKgckGdenP6UAhh1qbANt6rZJx3Br+qEntFFFAFFFYTPgePZ50BhLLvhdz+VIPSjpA0rtbWrkBTpnnXmD2wxHlq7Gf6vIb8pfTnj7RabO3bFxKNUjjnDDyL/AL7eyvvPYKp+EWSxoAowoGFH8/OpflVnN1GbRsuTZwzh6QoFRQPL579p7z21lxWdo4ZHRSzKjFQBklseqMDnvipVFZ3vbPPve2VXRjhpt4EXcSEa5DzJdt2ye3HL3UcUuJrq4Szt20Pp1zSjfqoz2j755AePvE+6n0DPb/8At699FtvmCS6beS5kdye3QrFEXyGlvjVnLZzf4zr6WHizblwMvBODQ2sYigTSvMnmzntZm5sTVoorACtlc9tu2es9tgrQsAV3k7WCg+SZxj4mt9V3GL9IlLSNpRd25knuUAbsT3DepIKpJepWe7uWCZGWwc6I19mMHtJJ7OZNKPCuBfS1e6mLw3MzmSN0Yq8KABYk54PqqCQeeeyvJuItxN1dgUtI2zFEecjLt1snZtuAvnTTaNyr0MWJxVy5f7IwnK9kVR6YyW1vcR3YX6XAgKEDC3CsdEcij94gMByqgteAOIllR8XobrutbfVKd2Vu9Dkrjuph6dcE+kW2tFBmgPWx+IG7x+RA+KitPCLxZYo5F5OM+XePccitMWOKtruRKTdFx0Y4sl0xkQmG5QBLmBt+XLI57ZOlx34OeQteM8LMmJoDouY/Yb7X+G3eDypcv+ALPiVC0VygPVzIdLA42VvtLnsNXXQfizXFnFJIcy+tHLsBiRGKtsNhyz7648sHjeqL2NIyUtmXfAOLC5iD40sDpde1XHNa38UilaNhA4ST6pZdQz3EVQQfoOI4GyXSEkf4se+fw595pqqfqihz2x6UXkIb6Y0RkjBaSAp1MhRfalgk1lJ1xvjAPYSDtWzjs6x8S4bexH1LoG2cjk6uA8J+J+VOl5ZxyjRLGkiHfS6hhkeBpR6eRB7nhUCAAi7WUAdiQLqO3YMYFaRab+SC64g8b3ARllWT1OXsyKHLDkckKQTtjGd8jar2li9i/TvHpzqkhmLiGRmXcAKHA0n9X7RYaQeRxTPWRJ7RRRQBVV0i4slrC88vsRIWx9o8lUeJOAPOrWuZek25M11b2g/VqPpE3ccEiND78nHiKtFW9yspKKtlNwOGSQtPPvPOeskP2R9VB3BRtimUConD02Ld+1S6zlK3Z5MpOTthRRRVSpV8S3LDwx8RV36MnB4bb47FZT5rI4Pzqpv0wQe/8xWv0cX/AFMs9k5xhjND96N92Ufunf3nuqZK4P2f58nf0Ekptep0VKzrCOs6xR6bCl/pPdmKzuph7SxSsPMI2PnimA1ScdsDPaTQjnJE6DzZSB88VKq1YQldHoQkMSjkI1/IEmpMnSa0hOJLiMH7IbUfwrk1B6D9Hobq3WS5eSZlJjaFiVSJk20FFPrHGN27+VO9twmCNSkcMSKQQQqKAQRgg4G+1evKaOShX/8AEK1XThZn1HC4iYBjsMKWxqO42HeO+lcLeWg1qhjgkuWjihnUKVVsuCWU5UZyuPDNaekUMFhfW6xNJKkL9Y8ZIYRBmBCLtnVgFsE9i11CK4tb2HYxzwvzBwR71O6keO4qL07oCtwnpqil1uInjEbaHlQGaJW8ZEHq++rToDcp9J4hHEyvEZUuI2UhlInjBbBG3tKakS8RtLJBDEqajnRbwgM8jHs0jv2yzbDtNbOiXBUsYJJphHHLIzTTkYCxgkssQP2UBx5kntrn6iS0P68GmJOyfxne7sAPa1yH+EINVNVKXRZzdzG9wRCFMduCMFlJ9aXHZns8D4U21jVJJhu2a5OY86XOG8Mkl4hNeTrpWNfo9qp56Ocs3hqbYfdXxpjm7PP+tbDUp0QLPSKQrcw6eqBOgZZgHI1+sFBlTbOj6rbty2ALLSrxoF5/bKqHjiYroAJ1LIik9cCDknGV+tjBzgtKDAA3OO08z41AMqKK8oAY451yqU9c0tyebyHH/DHqr+VP/Sy76q0mYc9Gkeb+qPzpTsrcKiJ3AA/z/nU/8Tn6h+WjyBMKB4V4kwLMo5rjP8WcfkfhUiaHSfDsqi4xbSCQTQMFkxpIYZV1BzobG47SCOWTWaVnn1vTLK2uQ5fT9RtJ89Kn+db6XOhdwXSZmGCZnJGc4IwMZ7au7iTDxD7Rb5IxqZRp0HGnRtmj1DFLXHLLbrNTRyw5dJF9pSoz7we400VFns9besPUIwfHsIpF0xFtNNDN0SvXlsoZ5ioaSNZG07KARnO52251HE1xdhnt5RDECQhwCZCOZOfZXO2KrOGXLwRmBo+vgIKqFIDqp+oQcBh45FF3I7xCCGAwQ5BYkgscHOAFJxkjmTUaN9uD2vHhpuy5jubto8mOKIgYJcsxLcshFxgZ7zU21jk6vEhXVjnGCB5gNnHkciku9N2mFt7ll+tiVRKMDkN8MN/HsqRacZv5HFuhtev0atTLIFzjJBAbNQ8Tlw0IdRCWyIvHuEXcMzXFpGwlb9YYijRTY5GWCRlKN95GJ+NababjVyNIjhtFOxl2YjvKrrbf3e8Vv4Pa3F3dTpxGRXS2ZU6mMFInd1162B3kUA4AbYnPdT4igAAAADYAbADwrR5pY1p2bLqCluLMHQa3W26jLl9YlM+f0vXjlMGOcEd24wSDnJqLJ0OV2zPaWczdsq64GbxZFQjPfhseApyorDxZepfSir4Z0et4FIt4UhLDBaNQG/ERk++qrjvQNbpcNc3OxDBXkEseocsxuMEeFNamt6MKmE5XdlZIpuG8TkikS2uVUahpikQaUfSPY0/UbHZy7qYaXOkw6wwRL+saZGXvVYzqd/AAbfxCmOtrtWZNUapPaUeZrbWmHclvcK3UIKDiiRRyASTMiyyI2g6VR5MqAglZdixUHQGycbczm+pT6Usi3lo7gj1giuGEWCzj1TIy4YE6f0QYE9xpsoD2vDXtFAK/T6TMMSf3k6A+QDMfyFVsPtCj0h3pS5sUxkM07H+BFwf81eWjgkEbiplwjkzvzUTiM86r7+09X1T2jnVhUa+bA8smsznaTFToRZOsTahzeRtiDzara7t3NxbjG36UncfYAH51t6KriBfIn4salTn/AFmId0ch+JQVpLeb9yzgtb9zdHad9SCgxjG1e0VmVSSMUQDkKJZAoJPIUSSBQSxwBS5e8WaU4gTrCORziNT3s/afBcnyqUrJbJNzeBAZH5nZV7SexRW7ovYMl9GXOZGikkfuGTpCjy5VAteEa1IuH1yEbOBpC9uFXO3v51cdBVdrmUy+1DGsOe/LE594FaxpJ0b9Ol29y94vwEvL19u4jnwFbIykijkrjw7GG4qF9NuI9praT96HEqnx05Dj4U1UVm0pcnapNcCqvSWD6xZP34pU/wCpaz/tLa/3yfE/0pmxXmgdwqvhR+v57FvEYtDpPbfVZ3Pckcjfktb476eX9Tbsg+3P6gHj1YOtvl51fgV7VlCK7FXNsr+G8LEZLsxkmYYaQ7bfZUDZF8B78mpU7/VHM/IV7LLjYbnuohjxueZ51JUzRcDFZUUUAu8ds5muoJIVOBgSMNIITVkrl8rpO+QF1dzCmGtEDSa5NYQJkdWQSSRpGosCMD1s4x2VIoAooooDm/pKP+v2PhFdH/2RUWxkKuMH3dhqX6S1/wBesD3x3Q+UJqBbn1l8xUz4X2/9Z53Vf7nsMEd4Preqfl8ajcXlHVuQc4RvyNY0q9M5tEExUkHAUYOOZAqsFckjOEraQ2dH0xCn7q/MZ/nXp3ux4QfnJ/8AVQOEhljA1ttgc+4AVCtZXa+nBdsJDCPexkY/yqbttl1NO2NjMBzOPOost+OS+sfl8ah9WO3fzrICszNzMJU17yYbuBGw91bKKKFGwrV0e4g0XFBFzS4gJH/EhPf+4a21T3raOI8Ncf3zp7nUL/OtMfNfc26d1kR1YSDy86zrwqDzrX1I7MjyND0zbRWrqj9o151Hex+NAZvIBzNazIzeyMDvNZpCB2VsoDXFEB599bKKKAKKKKApLq7lS4CmRerfSVHUsxHrEMpdXGOzBK4H53WKoOOjXPGhwF9RskqMkSAgLmFznYfWXmMdpF9QGVFFFAc+9KS4m4e/+JNH+OIn/sqnBxTt036NtexRCORYpIZRMjMpcEhXUqQCDg6ufhSsOg/ETzurUeUUh/Nqs0pJbnJnwynK0S6TulrahFH/AHk6D3A5P8qjcYl4jbyiG5l6kn2GSNCkgH2XI5+B3qFaWzG6g1yPIRrc6jkDSNsDs3Iq8cTj5mzJYHDzPsdBsx6o8cmqnhDj6VesSB68Sbn7MKn82q5gGFHkK53Nw9J7i5dk1fpnUE55LgVTFHVaM8MNdo6A95GOciDzZR/OosvHrZfauIh/Gp/I0pRcBiH7NPhn862SxW8Iy/VoPHSK1XTr1Nv9MvUvn6XWo5SM/wC5HI3z04rXJ0xtlGWMijxikH8qrrW2nmRntrc9WqljNKDHGFAySM+s+32RS7ZWlzNpnaIzqQSoDAacEjZPdU+Bj7v9yz6eC5Y4v0wh+rFcP5REf9RFR+D8UF/fWoASAW8olPXSKrv91Uxknbvqlj4uFOl9UTfZkBX86mTwxTjEiq3cf6MN6ssUVwXhhhF2jvNFcU4XxW+s8fR5uuiH7Gc6tu5ZOa+HZ4Gug9F+nMF23VMDBcdsMmxPijcpB5b+FYyxOJ0JjVRRRWZIUUUUAUUUUAUUUUAvcctUlmA6xAcKpDavVOrWACpABYbYO+MY7QbqyiKRojMWKqqljnLEAAscknfnzqouujxefrOtIQurlNIO6hh7XMZz/wDtsXuKA9ooooAooooCFxjhMV1E0M6B0bsPYexgeakdhFcatuEmDiFzDrMggCRqxGCRIBIAe9gCAT24ruVcf4ZJ1txcT/3tzIw8UjPVL8o8++rqTUWc/UuoF+K5jwvSZXa5luIrd5X/AEkJUhGLnJdSCdPLcfPs6XM+FY9wJ+AzSH0ZANsmd86iR5sav03cw6Xuzodn6M7RlDNcXMykAg9dhWB5H1AMj31f8J6G2NuQ0NtGHH12Gt/xvk/Okz0ecZNtOLJyTBLqNuT+zcbtDn7JGWXuwR211GoyOSdNncqFf0l8Q6nh0+PbkAhQd7SnTt7ix91KfAbTq41UfVVV+A3PxrD0qcaUXlvFMHS3hzLrKNpeZhpQBsb6VLcu1qxtekVoFA+kxcsnLAH4HeqyjLSkkcfVW2kkTei3C0uuJXEkqrJHBCkAVgGUvJ67HB2yF2/iq24t6NbV8m21Wr/4e8Z84j6vwxWfopiJs2nYYa5mlm3+yTpT3aVGPOnOpcnF0ux1QjUUjh/GLK6sDi7j1RE4E8WWTw1Dmh8D7s1jc26TKM7jZlYHBB5hlYbg9uRTb6XOkGmIWMRBmn/WfchB3J7tRGPIN4UpWNvoRV7AAPhXRBtq2GO/o66VPKz2dy2qeJdSSf30WQNR+8MgHvz5091x7oLEZOMAryhgYufFtlU/iz/Ca7DXPlSUtiy4CiiisyQooooAooooAooooDXczrGrO7BUUFmYnAAG5JPZVFwzpvYzuI4rhC7eyGDJr/dLgBvdSv6QOmdlNbXVms5EhUpq0P1fWKQwjMgGncrpzy3q24fZW19w+APGrxNEmBjGggYOkjdCCCMjfarSWhJyTJitXBlx3jt2921pYCFWiRZJpZw7KNedEaqhzkgZJ7qtOifHGuY3EqCK4hkMUyA5AYAMGU9qspVh547KUuiNlJbcSuoJpGlLwxSRSP7TxxHq/WP1mXUoJ7dj21ZdIJjZTrfqCYiFivFUZPVg/o5wBzMZJB+63hUalq0r2J0+Wxzuo2ZGVTpYqQpxnBIwDjtwa4v0at7xdcUUMU62zmAus2gMygZwWX1ue/iab+LdMXu82/Ccux9V7oqRFCO0qSPXfuAqdDBFwywbT7MMbOSebvuST3lmPzApJ6Vprd9ivhRyfq4FCyuby9ilEFmCMyQl+vQAOBg81BIGeyqWXhD8PuFtZHD6oUl2+qzEq6eI1AkHuNN3R3jcPCuF26zEvczKZhCvtu0uWBI+qAMAse7tO1KS9bPLJc3B/Sydg5Io9lF8B8z7zXTBU3S2Mo44wWxjx0lYusTZ4mSVD3MjA/1rudjcCSNJBydVceTAH+dcL44GdBBEpeWY6EUYycesx37gDTzw7pBxRY0jXhSgIqoNVyg2UADs8KjMk0t18l42X/T3i30e0YINU0xEECdrSybD4DLfw0lR9G4o7nhlgFRjHqubhtIJYIDjJ5lTISMHsAq8sLG4kuTfcSEadShEESNrWIEZklLY3cgY8s156NI2uZLniUoI69urgB+rBHsPLLc/FSe2sU/Tt/L/AMF6pD4owMDlVF0y6SpYW5lYapD6sUed5JDyHgBzJ7vHAq04nxCO3ieaVtMaDUx8O4d5J2A7SRXD77iEl9cG6lBGfVgjPKKPsP7x5k+PdjE44anb4Kt0a7CGR5HnnbXNIdTt49ijuA228BUy/u1ijaRuSj4nsHvraMKO4Dck/M1Y9A+BG+nF1Kv+qwt+hU/tpVP6wjtVT8x4EV0tpK2U5Gz0Z9HmtrYyTDFxcHrZO9R9SP3AnbvJpwoorjk23bNAoooqAFFFFAFFFFAFFFFAc26GSLaNJwy4ADq7tHqxi4idiwcZ2Y74I8PA02cNsYoFKQqEQsW0jYAtucD6oJ3wNsk99b+kXRy3vYwlwmrByjA6XRu9WG47PA9tct4st5Z3Rs/p8vVFFeNnVC7gkgqrsDkgjf3bVE8eu2nXqaRn2Z1J7dSyuQCyZ0t2gMMMM9xwNvAd1ey6SCrYIIIIOCCDsQR21y6LhUcmevluJG/xJ5cfAMBWR6I2R/Ze/rJP/lWHkXLfx/ZruPfFOOWlkqiV1jBB0Iqkk4xkKqjfGR8RXPemfSB+IqIIkaK31amL41yY9kaB7Kjnuck45Y3L3obCV/RM8bjdCXZlDdmzZ5+FQVuDD6txG0bjmwVmRvFXUEe44Irq6dYm7T3+pjlc19j204cFJdiXdvaZjqY+ZP5VuvrxIkLucAfEnuA7TUcX7yHTbQvIftFSiDzZsZqRw3hF5FL1zLazSfV6zrCI+/QAAAfHBPjXTPJGPL3MowbJ3RSGW3n+mXVvKwkiHUtCOuESvuVZF9YMRj1gDzPfXR+G8QEwyI5UXsMiGPPkret8QKR7Hid/CoWO3s1UclEkoA8FGCFHgNq2X3HOKOhWNLWFj9cO7keQZcZ8wa4cj1u218nSlpVIt+lkzXLrw2A/pJhquHH7G2B9Yn7z7Ko8SatbnpRw+xAtzMiGJVURIGdlAAwNKAkHHfSF0c/0haK4j+il5G1ySyda8jns1NtkAch599Q7Hgl5Gzus0AaR3kb9GzZZzqO5wcZNXvHGNWvz2Zm4yk7aLHp7xo8TjjhtIrgBZA7PInVRMACBq1escE5G3u5YWjdSW+1zA6/fT1kx5jlV6ONywyLHeIg1+xLGTpJ+ywbdTUy647AmkSnSr5XJGVO3IkZA279qlZ5xaSja/Pzgnw4tclP0e4U3FJtCkpZxkGV+RkPMRr3Z+Q37hXarWFIkVECoiAKqjAAUbACuSL0asZMOsUbdxRmA9wVsVu/svadtvGfMZ/OoydTCT7/H9hYWdVe8jHORB5sB/OtJ4vAOc8X/ADE/rXMh0Zs/91g/5a/0r3+zlp/usH/LT+lZ+ND6k+Ezpg4vbnlPF/zE/rUmKZW3Vgw8CD+VcpbozZn/AMtD+Bf6Vofoxbp68Gq1kG4kidkxjvGcEeBqVmxv1+P7I8KR2Giln0d8bku7JZZsFwzxlwMCTQcdYB4+HbmmatGqdGYUUUVACiiigCq3jnAre7Tq7iNZFG4zsVPerDdT5GrKiidAQJ/RmF/2e8njHYsgSZR8QG+dRT0CvRyurd/3oHQ/KU10mipbvn+CbZyjiPo+v5gEeS16vUpYqZVbSGBOnKkZxnGe2rGX0f3UX+y35ZRyS4TX/wCopBH4a6NRU6tqpV9hb5OWT2HFIvbtUmHfDKp/yuFNQZuOvH+vtbiPxaF8fiXIrsNFUcIPt8FlkkcZXplbdrgHxyPzWto6V2394v4hTl009h/KuFca9s+dXh0uOfqPGkdBfpdbD9ovx/oKjHplG50wq8rd0aM5+GBSRwH9YPOvojop+pHkKT6bHD1Y8aTEDh3RK5v5I2uojBbK4kZZCDJLjkmgfq1OTknfuHaHE+jzh2pXFsqlWDAKWC5BzumdJHgRimmimppUtkUe+7FG89HVmxLQiS2bvgcqPwHKfKq2XoPdp+pvUcd00Jz+NHA/y10CiobvnclNrg5lNwDiy+ylrJ5SuvyaP+daP9FcXz/s0GPCZfzx/KuqUVGmH/VE65epzBeBcVb9jbp4tcH/ALYjW+39Hc8zf69cjq+2KAMNXg0rHOPAAe6ukUUVR4SRDk3yzRZWiQxrHEoSNAFVRsAB2VvoooQFFFFAFF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677" y="3196173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conveyed - verb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made known; expressed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681" y="3054909"/>
            <a:ext cx="42862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destitute - adjective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used to describe people living in poverty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641" y="3026534"/>
            <a:ext cx="2877717" cy="27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void – noun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emptiness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292" y="1144945"/>
            <a:ext cx="4401438" cy="36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benevolence - 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kindness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116" y="1494553"/>
            <a:ext cx="303847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491" y="3085213"/>
            <a:ext cx="4213270" cy="28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covetous - adjective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having </a:t>
            </a:r>
            <a:r>
              <a:rPr lang="en-US" sz="4000" dirty="0" smtClean="0"/>
              <a:t>a </a:t>
            </a:r>
            <a:r>
              <a:rPr lang="en-US" sz="4000" dirty="0"/>
              <a:t>desire to possess </a:t>
            </a:r>
            <a:r>
              <a:rPr lang="en-US" sz="4000" dirty="0" smtClean="0"/>
              <a:t>something belonging </a:t>
            </a:r>
            <a:r>
              <a:rPr lang="en-US" sz="4000" dirty="0"/>
              <a:t>to someone else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385" y="3701191"/>
            <a:ext cx="3294845" cy="2333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10" y="3701191"/>
            <a:ext cx="3182155" cy="22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38</TotalTime>
  <Words>82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Savon</vt:lpstr>
      <vt:lpstr>A Christmas Carol</vt:lpstr>
      <vt:lpstr>humbug - interjection </vt:lpstr>
      <vt:lpstr>implore - verb </vt:lpstr>
      <vt:lpstr>morose - adjective </vt:lpstr>
      <vt:lpstr>conveyed - verb  </vt:lpstr>
      <vt:lpstr>destitute - adjective </vt:lpstr>
      <vt:lpstr>void – noun  </vt:lpstr>
      <vt:lpstr>benevolence - noun </vt:lpstr>
      <vt:lpstr>covetous - adjective </vt:lpstr>
      <vt:lpstr>benefactor - noun </vt:lpstr>
      <vt:lpstr>melancholy - adjective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Christmas Carol</dc:title>
  <dc:creator>Stephanie Nelson</dc:creator>
  <cp:lastModifiedBy>Tolly Garrison</cp:lastModifiedBy>
  <cp:revision>12</cp:revision>
  <cp:lastPrinted>2015-11-20T20:41:58Z</cp:lastPrinted>
  <dcterms:created xsi:type="dcterms:W3CDTF">2015-11-20T20:04:22Z</dcterms:created>
  <dcterms:modified xsi:type="dcterms:W3CDTF">2015-11-23T13:54:11Z</dcterms:modified>
</cp:coreProperties>
</file>