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8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1A6AA8-A04B-4104-9AE2-BD48D340E27F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912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E0BF79-FAC6-4A96-8DE1-F7B82E2E1652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30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FF5DD9-2C52-442D-92E2-8072C0C3D7CD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3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D3D6FB-79CC-4683-A046-BBE785BA1BED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50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12B3E8-48F1-4B23-8498-D8A04A81EC9C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55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B90D90-AA62-404D-A741-635B4370F9CB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9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7002E4-6836-46D1-9DBB-3C27C0DD3A89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34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F131DD-A141-4471-BCF9-C6073EDD7E2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224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64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068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Christmas Carol </a:t>
            </a:r>
            <a:br>
              <a:rPr lang="en-US" dirty="0" smtClean="0"/>
            </a:br>
            <a:r>
              <a:rPr lang="en-US" dirty="0" smtClean="0"/>
              <a:t>Act 2 vocab. list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8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41839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9. </a:t>
            </a:r>
            <a:r>
              <a:rPr lang="en-US" b="1" u="sng" dirty="0" smtClean="0"/>
              <a:t>Slovenly</a:t>
            </a:r>
            <a:r>
              <a:rPr lang="en-US" dirty="0" smtClean="0"/>
              <a:t> (adjective) messy and dirty; done in a careless way  </a:t>
            </a:r>
            <a:endParaRPr lang="en-US" dirty="0"/>
          </a:p>
        </p:txBody>
      </p:sp>
      <p:pic>
        <p:nvPicPr>
          <p:cNvPr id="9218" name="Picture 2" descr="http://ak-hdl.buzzfed.com/static/2014-03/enhanced/webdr06/6/16/anigif_enhanced-buzz-31792-1394140438-14_preview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507" y="2765519"/>
            <a:ext cx="4851981" cy="2727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887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417320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10. </a:t>
            </a:r>
            <a:r>
              <a:rPr lang="en-US" b="1" u="sng" dirty="0" smtClean="0"/>
              <a:t>Threadbare</a:t>
            </a:r>
            <a:r>
              <a:rPr lang="en-US" dirty="0" smtClean="0"/>
              <a:t> (adjective) </a:t>
            </a:r>
            <a:r>
              <a:rPr lang="en-US" dirty="0"/>
              <a:t>very thin and in bad condition from too much </a:t>
            </a:r>
            <a:r>
              <a:rPr lang="en-US" dirty="0" smtClean="0"/>
              <a:t>use; not </a:t>
            </a:r>
            <a:r>
              <a:rPr lang="en-US" dirty="0"/>
              <a:t>very effective</a:t>
            </a:r>
            <a:br>
              <a:rPr lang="en-US" dirty="0"/>
            </a:br>
            <a:endParaRPr lang="en-US" dirty="0"/>
          </a:p>
        </p:txBody>
      </p:sp>
      <p:pic>
        <p:nvPicPr>
          <p:cNvPr id="10242" name="Picture 2" descr="http://h.fastcompany.net/multisite_files/fastcompany/imagecache/inline-large/inline/2013/11/3021468-inline-750-muchlovedp02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576" y="2788920"/>
            <a:ext cx="5202848" cy="330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33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1628" y="642594"/>
            <a:ext cx="10058400" cy="1984696"/>
          </a:xfrm>
        </p:spPr>
        <p:txBody>
          <a:bodyPr>
            <a:normAutofit/>
          </a:bodyPr>
          <a:lstStyle/>
          <a:p>
            <a:r>
              <a:rPr lang="en-US" b="1" dirty="0" smtClean="0"/>
              <a:t>1. </a:t>
            </a:r>
            <a:r>
              <a:rPr lang="en-US" b="1" u="sng" dirty="0" smtClean="0"/>
              <a:t>Astonish</a:t>
            </a:r>
            <a:r>
              <a:rPr lang="en-US" dirty="0" smtClean="0"/>
              <a:t> (verb) amaze </a:t>
            </a:r>
            <a:endParaRPr lang="en-US" dirty="0"/>
          </a:p>
        </p:txBody>
      </p:sp>
      <p:pic>
        <p:nvPicPr>
          <p:cNvPr id="1026" name="Picture 2" descr="http://cbsnews1.cbsistatic.com/hub/i/2010/09/23/8f89b4d8-a644-11e2-a3f0-029118418759/astonished_kid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778" y="2627290"/>
            <a:ext cx="4328160" cy="324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380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924" y="1301410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2. </a:t>
            </a:r>
            <a:r>
              <a:rPr lang="en-US" b="1" u="sng" dirty="0" smtClean="0"/>
              <a:t>Compulsion</a:t>
            </a:r>
            <a:r>
              <a:rPr lang="en-US" dirty="0" smtClean="0"/>
              <a:t> (noun) driving, irresistible force </a:t>
            </a:r>
            <a:endParaRPr lang="en-US" dirty="0"/>
          </a:p>
        </p:txBody>
      </p:sp>
      <p:pic>
        <p:nvPicPr>
          <p:cNvPr id="2050" name="Picture 2" descr="http://cognitivetherapynj.com/wp-content/uploads/2015/03/ocd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355" y="2859121"/>
            <a:ext cx="4209245" cy="284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7957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378" y="1016081"/>
            <a:ext cx="10058400" cy="1371600"/>
          </a:xfrm>
        </p:spPr>
        <p:txBody>
          <a:bodyPr/>
          <a:lstStyle/>
          <a:p>
            <a:r>
              <a:rPr lang="en-US" b="1" dirty="0" smtClean="0"/>
              <a:t>3. </a:t>
            </a:r>
            <a:r>
              <a:rPr lang="en-US" b="1" u="sng" dirty="0" smtClean="0"/>
              <a:t>Severe</a:t>
            </a:r>
            <a:r>
              <a:rPr lang="en-US" dirty="0" smtClean="0"/>
              <a:t> (adjective) harsh </a:t>
            </a:r>
            <a:endParaRPr lang="en-US" dirty="0"/>
          </a:p>
        </p:txBody>
      </p:sp>
      <p:pic>
        <p:nvPicPr>
          <p:cNvPr id="3074" name="Picture 2" descr="http://www.cityofyukonok.gov/sites/yukon2/uploads/images/Emergency_Management/Tornado3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79" y="2514164"/>
            <a:ext cx="4762500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27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8468" y="1041839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4. </a:t>
            </a:r>
            <a:r>
              <a:rPr lang="en-US" b="1" u="sng" dirty="0" smtClean="0"/>
              <a:t>Meager</a:t>
            </a:r>
            <a:r>
              <a:rPr lang="en-US" dirty="0" smtClean="0"/>
              <a:t> (adjective) of poor quality; in small amount </a:t>
            </a:r>
            <a:endParaRPr lang="en-US" dirty="0"/>
          </a:p>
        </p:txBody>
      </p:sp>
      <p:pic>
        <p:nvPicPr>
          <p:cNvPr id="4098" name="Picture 2" descr="http://www.yourdictionary.com/images/definitions/lg/meag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354" y="2733353"/>
            <a:ext cx="4723260" cy="313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683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19113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5. </a:t>
            </a:r>
            <a:r>
              <a:rPr lang="en-US" b="1" u="sng" dirty="0" smtClean="0"/>
              <a:t>Audible</a:t>
            </a:r>
            <a:r>
              <a:rPr lang="en-US" dirty="0" smtClean="0"/>
              <a:t> (adjective) loud enough to be heard </a:t>
            </a:r>
            <a:endParaRPr lang="en-US" dirty="0"/>
          </a:p>
        </p:txBody>
      </p:sp>
      <p:pic>
        <p:nvPicPr>
          <p:cNvPr id="5122" name="Picture 2" descr="http://www.head-fi.org/content/type/61/id/161741/width/500/height/50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705" y="2490713"/>
            <a:ext cx="3176565" cy="3176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53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00171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ev·el·er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6. </a:t>
            </a:r>
            <a:r>
              <a:rPr lang="en-US" b="1" u="sng" dirty="0" smtClean="0"/>
              <a:t>reveler(s) </a:t>
            </a:r>
            <a:r>
              <a:rPr lang="en-US" dirty="0" smtClean="0"/>
              <a:t>(noun) a </a:t>
            </a:r>
            <a:r>
              <a:rPr lang="en-US" dirty="0"/>
              <a:t>person who is enjoying themselves in a lively and noisy way.</a:t>
            </a:r>
            <a:br>
              <a:rPr lang="en-US" dirty="0"/>
            </a:br>
            <a:endParaRPr lang="en-US" dirty="0"/>
          </a:p>
        </p:txBody>
      </p:sp>
      <p:pic>
        <p:nvPicPr>
          <p:cNvPr id="6146" name="Picture 2" descr="https://encrypted-tbn3.gstatic.com/images?q=tbn:ANd9GcTTd4Xb5DTAkrxTiIdruWQPpY0IXmDGmEysO-Apq5DUxEdE4zu-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938" y="2446986"/>
            <a:ext cx="2463701" cy="372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9419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104" y="1417320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7</a:t>
            </a:r>
            <a:r>
              <a:rPr lang="en-US" b="1" dirty="0" smtClean="0"/>
              <a:t>. </a:t>
            </a:r>
            <a:r>
              <a:rPr lang="en-US" b="1" u="sng" dirty="0" smtClean="0"/>
              <a:t>vacant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adjective)</a:t>
            </a:r>
            <a:r>
              <a:rPr lang="en-US" dirty="0"/>
              <a:t> </a:t>
            </a:r>
            <a:r>
              <a:rPr lang="en-US" dirty="0" smtClean="0"/>
              <a:t>having </a:t>
            </a:r>
            <a:r>
              <a:rPr lang="en-US" dirty="0"/>
              <a:t>no fixtures, furniture, or inhabitants; empty.</a:t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 descr="https://capecodhomestagingco.files.wordpress.com/2009/11/greatroom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186" y="2408350"/>
            <a:ext cx="4647543" cy="348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634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2862" y="990323"/>
            <a:ext cx="1005840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8. </a:t>
            </a:r>
            <a:r>
              <a:rPr lang="en-US" b="1" u="sng" dirty="0" smtClean="0"/>
              <a:t>Merriment</a:t>
            </a:r>
            <a:r>
              <a:rPr lang="en-US" dirty="0" smtClean="0"/>
              <a:t> (noun) </a:t>
            </a:r>
            <a:r>
              <a:rPr lang="en-US" dirty="0"/>
              <a:t>laughter and </a:t>
            </a:r>
            <a:r>
              <a:rPr lang="en-US" dirty="0" smtClean="0"/>
              <a:t>enjoyment; </a:t>
            </a:r>
            <a:r>
              <a:rPr lang="en-US" dirty="0"/>
              <a:t>a lively celebration </a:t>
            </a:r>
            <a:endParaRPr lang="en-US" dirty="0"/>
          </a:p>
        </p:txBody>
      </p:sp>
      <p:pic>
        <p:nvPicPr>
          <p:cNvPr id="8194" name="Picture 2" descr="http://www.mgcpuzzles.com/mgcpuzzles/artgallery/Jane_Wooster_Scott/Lithographs/images/moonlight_merriment_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5710" y="2627289"/>
            <a:ext cx="3652567" cy="3022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180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377</TotalTime>
  <Words>117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Savon</vt:lpstr>
      <vt:lpstr>A Christmas Carol  Act 2 vocab. list </vt:lpstr>
      <vt:lpstr>1. Astonish (verb) amaze </vt:lpstr>
      <vt:lpstr>2. Compulsion (noun) driving, irresistible force </vt:lpstr>
      <vt:lpstr>3. Severe (adjective) harsh </vt:lpstr>
      <vt:lpstr>4. Meager (adjective) of poor quality; in small amount </vt:lpstr>
      <vt:lpstr>5. Audible (adjective) loud enough to be heard </vt:lpstr>
      <vt:lpstr>ev·el·er  6. reveler(s) (noun) a person who is enjoying themselves in a lively and noisy way. </vt:lpstr>
      <vt:lpstr>7. vacant (adjective) having no fixtures, furniture, or inhabitants; empty. </vt:lpstr>
      <vt:lpstr>8. Merriment (noun) laughter and enjoyment; a lively celebration </vt:lpstr>
      <vt:lpstr>9. Slovenly (adjective) messy and dirty; done in a careless way  </vt:lpstr>
      <vt:lpstr>10. Threadbare (adjective) very thin and in bad condition from too much use; not very effective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Christmas Carol  Act 2 vocab. list </dc:title>
  <dc:creator>Tolly Garrison</dc:creator>
  <cp:lastModifiedBy>Tolly Garrison</cp:lastModifiedBy>
  <cp:revision>5</cp:revision>
  <dcterms:created xsi:type="dcterms:W3CDTF">2015-12-02T14:10:46Z</dcterms:created>
  <dcterms:modified xsi:type="dcterms:W3CDTF">2015-12-02T20:28:45Z</dcterms:modified>
</cp:coreProperties>
</file>