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56" r:id="rId5"/>
    <p:sldId id="257" r:id="rId6"/>
    <p:sldId id="274" r:id="rId7"/>
    <p:sldId id="275" r:id="rId8"/>
    <p:sldId id="259" r:id="rId9"/>
    <p:sldId id="260" r:id="rId10"/>
    <p:sldId id="261" r:id="rId11"/>
    <p:sldId id="281" r:id="rId12"/>
    <p:sldId id="268" r:id="rId13"/>
    <p:sldId id="269" r:id="rId14"/>
    <p:sldId id="270" r:id="rId15"/>
    <p:sldId id="263" r:id="rId16"/>
    <p:sldId id="266" r:id="rId17"/>
    <p:sldId id="267" r:id="rId18"/>
    <p:sldId id="273" r:id="rId19"/>
    <p:sldId id="282" r:id="rId20"/>
    <p:sldId id="283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00CC"/>
    <a:srgbClr val="33CC33"/>
    <a:srgbClr val="800080"/>
    <a:srgbClr val="874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042D1-67FC-46A5-A929-B75137A09FB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70B3-C766-4CF9-94AC-B713CCFE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7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0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8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7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8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882B-7695-4CFF-B3CE-22D13B01433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9D7E-8765-4397-AFBF-20F0B1ED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1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4276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Copy your homework in your agenda.</a:t>
            </a:r>
            <a:br>
              <a:rPr lang="en-US" b="1" u="sng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r>
              <a:rPr lang="en-US" dirty="0" smtClean="0"/>
              <a:t>In your ISN, copy each example.</a:t>
            </a:r>
          </a:p>
          <a:p>
            <a:r>
              <a:rPr lang="en-US" dirty="0" smtClean="0"/>
              <a:t>Label each IND for independent clause and DEP for dependent clause.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unless you bring a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waited until everyone arrived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they wanted to see Grandma 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was at my aunt’s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a holiday we will always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590650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when,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whenever, where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wherever,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while, which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how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if, in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to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though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even if, even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6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because, before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unless, until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since, so that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4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Complex sentences have three structures: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D, I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the big game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went out for ice cream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I left my jacket at home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am freezing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Because I studied every night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aced the Spanish quiz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04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2.  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I, D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Mrs. Nelson’s board was frozen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which made her angry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did not have dessert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Billy forgot to bring it.</a:t>
            </a:r>
          </a:p>
          <a:p>
            <a:pPr marL="0" indent="0" algn="ctr">
              <a:buNone/>
            </a:pPr>
            <a:endParaRPr lang="en-US" dirty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531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  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D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Friday will be so much fun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because we will be at school.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go out to celebrate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we won the game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am excited about the weekend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 though I feel tired.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77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862885"/>
            <a:ext cx="11071412" cy="53140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Wherever there is trouble, you will find my little brother.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We sang while Bill and Ted played guitars.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Kelly goes skating whenever she can.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Cliff practiced soccer until his parents made him stop.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e are taking a trip to the same town where our cousins live.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Although it is sunny outside, I still need to wear my jacket.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67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6355975" y="3536576"/>
            <a:ext cx="824754" cy="546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1922929"/>
            <a:ext cx="968188" cy="551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3" y="203761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Compound-Complex Sentences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0" y="954740"/>
            <a:ext cx="10802471" cy="381044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Begin with a compound sentence.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dog barked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cat ran away.</a:t>
            </a: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Add one or more dependent clause(s).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dog barked </a:t>
            </a:r>
            <a:r>
              <a:rPr lang="en-US" sz="2400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he saw the cat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cat ran away.</a:t>
            </a:r>
          </a:p>
          <a:p>
            <a:pPr marL="0" indent="0">
              <a:buNone/>
            </a:pPr>
            <a:endParaRPr lang="en-US" sz="2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4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3" y="203761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Compound-Complex Sentences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1" y="910056"/>
            <a:ext cx="10802471" cy="515498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Charlie could not hear his watch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 was worried.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because it had </a:t>
            </a:r>
            <a:r>
              <a:rPr lang="en-US" sz="2400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stopped</a:t>
            </a:r>
            <a:endParaRPr lang="en-US" sz="2200" dirty="0">
              <a:solidFill>
                <a:srgbClr val="0000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joined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their other teammates for lunch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went to the movies.</a:t>
            </a:r>
            <a:endParaRPr lang="en-US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</a:t>
            </a:r>
            <a:r>
              <a:rPr lang="en-US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two soccer players lost their </a:t>
            </a:r>
            <a:r>
              <a:rPr lang="en-US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game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3.,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John and Sara were selected as partners for a project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yet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Sarah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did most of the work. </a:t>
            </a:r>
            <a:endParaRPr lang="en-US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</a:t>
            </a:r>
            <a:r>
              <a:rPr lang="en-US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teacher chose groups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8896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324" y="141668"/>
            <a:ext cx="6059014" cy="2382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89" y="425003"/>
            <a:ext cx="11676185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u="sng" dirty="0" smtClean="0"/>
              <a:t>CLAUSE</a:t>
            </a:r>
          </a:p>
          <a:p>
            <a:pPr marL="0" indent="0" algn="ctr">
              <a:buNone/>
            </a:pPr>
            <a:r>
              <a:rPr lang="en-US" dirty="0" smtClean="0"/>
              <a:t>a group of related words with </a:t>
            </a:r>
          </a:p>
          <a:p>
            <a:pPr marL="0" indent="0" algn="ctr">
              <a:buNone/>
            </a:pPr>
            <a:r>
              <a:rPr lang="en-US" dirty="0" smtClean="0"/>
              <a:t>a subject and verb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623" y="3397574"/>
            <a:ext cx="4928616" cy="2277547"/>
          </a:xfrm>
          <a:prstGeom prst="rect">
            <a:avLst/>
          </a:prstGeom>
          <a:solidFill>
            <a:srgbClr val="8741E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Dependent clause =</a:t>
            </a:r>
          </a:p>
          <a:p>
            <a:pPr algn="ctr"/>
            <a:r>
              <a:rPr lang="en-US" sz="2800" dirty="0" smtClean="0"/>
              <a:t>incomplete thought</a:t>
            </a:r>
          </a:p>
          <a:p>
            <a:pPr algn="ctr"/>
            <a:r>
              <a:rPr lang="en-US" sz="2800" dirty="0" smtClean="0"/>
              <a:t>unable to stand alone</a:t>
            </a:r>
          </a:p>
          <a:p>
            <a:pPr algn="ctr"/>
            <a:endParaRPr lang="en-US" sz="28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8762" y="3397574"/>
            <a:ext cx="4923693" cy="2276856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Independent clause =</a:t>
            </a:r>
          </a:p>
          <a:p>
            <a:pPr algn="ctr"/>
            <a:r>
              <a:rPr lang="en-US" sz="2800" dirty="0" smtClean="0"/>
              <a:t>stands alone as a complete sentence</a:t>
            </a:r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600" y="2524259"/>
            <a:ext cx="721217" cy="87331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397423">
            <a:off x="3882415" y="2500628"/>
            <a:ext cx="774259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1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4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Let’s review…independent or dependent?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113"/>
            <a:ext cx="10515600" cy="58598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0000CC"/>
                </a:solidFill>
              </a:rPr>
              <a:t>Connie joined the sports club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FF3300"/>
                </a:solidFill>
              </a:rPr>
              <a:t>Since Obama was elected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33CC33"/>
                </a:solidFill>
              </a:rPr>
              <a:t>School is dismissed at 3:15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00B0F0"/>
                </a:solidFill>
              </a:rPr>
              <a:t>After we purchased the new car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7030A0"/>
                </a:solidFill>
              </a:rPr>
              <a:t>We ate purple potato chips</a:t>
            </a:r>
          </a:p>
        </p:txBody>
      </p:sp>
    </p:spTree>
    <p:extLst>
      <p:ext uri="{BB962C8B-B14F-4D97-AF65-F5344CB8AC3E}">
        <p14:creationId xmlns:p14="http://schemas.microsoft.com/office/powerpoint/2010/main" val="27292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9" y="365126"/>
            <a:ext cx="11758411" cy="510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Let’s review…independent or 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429" y="1143045"/>
            <a:ext cx="11018949" cy="4351338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Water is the most healthy drink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FF3300"/>
                </a:solidFill>
              </a:rPr>
              <a:t>As though I care about his new haircut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33CC33"/>
                </a:solidFill>
              </a:rPr>
              <a:t>The mailman delivered the mail in the snow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Whenever we have a chance to play golf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0000CC"/>
                </a:solidFill>
              </a:rPr>
              <a:t>Before I clean out my closet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324465"/>
            <a:ext cx="11577484" cy="58524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COMPOUND SENTENCES:</a:t>
            </a: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Coordinating Conjunctions:</a:t>
            </a:r>
          </a:p>
          <a:p>
            <a:pPr marL="0" indent="0" algn="ctr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or, and, nor, but, or, yet, so</a:t>
            </a:r>
          </a:p>
          <a:p>
            <a:pPr marL="0" indent="0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went to the store</a:t>
            </a:r>
            <a:r>
              <a:rPr lang="en-US" sz="3900" dirty="0" smtClean="0">
                <a:solidFill>
                  <a:srgbClr val="0000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sz="3900" dirty="0" smtClean="0">
                <a:solidFill>
                  <a:srgbClr val="80008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bought milk and bread</a:t>
            </a:r>
            <a:r>
              <a:rPr lang="en-US" sz="39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9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3903" y="1170940"/>
            <a:ext cx="3657600" cy="1224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6684" y="1321332"/>
            <a:ext cx="2241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 , cc I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0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324465"/>
            <a:ext cx="11577484" cy="585249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ndependent clause ; independent clause</a:t>
            </a:r>
          </a:p>
          <a:p>
            <a:pPr marL="0" indent="0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went to the store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;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solidFill>
                  <a:srgbClr val="80008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bought milk and bread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96814" y="1020548"/>
            <a:ext cx="3657600" cy="1224115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4670" y="1170940"/>
            <a:ext cx="169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 ; I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677" y="0"/>
            <a:ext cx="10690123" cy="674001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 went to the mall ; I needed new shoes.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 went to the mall, and I bought new shoes.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boys talked all class hour, but they were quiet during announcements.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girls talked all class hour ; they could not stop chatting about the boys.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had free tickets, so we went to the basketball game.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went to the basketball game ; we had free tickets.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702" y="-25758"/>
            <a:ext cx="8693239" cy="7594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SUBORDINATING </a:t>
            </a:r>
            <a:r>
              <a:rPr lang="en-US" sz="2000" b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CONJUNCTIONS     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dependent clauses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once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now that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after, although,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when, whenever, where, wherever, while, which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if, in order to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though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even if, even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because, before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unless, until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since, so that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0926" y="267281"/>
            <a:ext cx="10515600" cy="55539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SUBORDINATING </a:t>
            </a:r>
            <a:r>
              <a:rPr lang="en-US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CONJUNCTIONS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9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dependent clauses</a:t>
            </a:r>
            <a:endParaRPr lang="en-U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now that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4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after, although, 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3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A64208FE7F64CBBC6FA147B827C93" ma:contentTypeVersion="1" ma:contentTypeDescription="Create a new document." ma:contentTypeScope="" ma:versionID="0887415c7a1ebc0a1e97d677c91d418d">
  <xsd:schema xmlns:xsd="http://www.w3.org/2001/XMLSchema" xmlns:xs="http://www.w3.org/2001/XMLSchema" xmlns:p="http://schemas.microsoft.com/office/2006/metadata/properties" xmlns:ns3="e29a7a87-1ba8-4265-9232-c6a895e0ed1e" targetNamespace="http://schemas.microsoft.com/office/2006/metadata/properties" ma:root="true" ma:fieldsID="0560537f3b2e8d58e5b532ab319500e6" ns3:_="">
    <xsd:import namespace="e29a7a87-1ba8-4265-9232-c6a895e0ed1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a7a87-1ba8-4265-9232-c6a895e0ed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4BFA35-E840-44F4-A63A-B12E2BCCA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9a7a87-1ba8-4265-9232-c6a895e0ed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073FCE-ED85-4606-A5EA-C316376CDA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B104BE-ECD6-47AD-838D-714AD0D4FE28}">
  <ds:schemaRefs>
    <ds:schemaRef ds:uri="e29a7a87-1ba8-4265-9232-c6a895e0ed1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503</Words>
  <Application>Microsoft Office PowerPoint</Application>
  <PresentationFormat>Widescreen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Baskerville Old Face</vt:lpstr>
      <vt:lpstr>Calibri</vt:lpstr>
      <vt:lpstr>Calibri Light</vt:lpstr>
      <vt:lpstr>Times New Roman</vt:lpstr>
      <vt:lpstr>Office Theme</vt:lpstr>
      <vt:lpstr>Copy your homework in your agenda. </vt:lpstr>
      <vt:lpstr>PowerPoint Presentation</vt:lpstr>
      <vt:lpstr>Let’s review…independent or dependent?</vt:lpstr>
      <vt:lpstr>Let’s review…independent or dependent?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Compound-Complex Sentences</vt:lpstr>
      <vt:lpstr>Compound-Complex 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3, 2014</dc:title>
  <dc:creator>Stephanie Nelson</dc:creator>
  <cp:lastModifiedBy>Tolly Garrison</cp:lastModifiedBy>
  <cp:revision>67</cp:revision>
  <cp:lastPrinted>2015-11-12T12:46:41Z</cp:lastPrinted>
  <dcterms:created xsi:type="dcterms:W3CDTF">2014-03-02T21:45:15Z</dcterms:created>
  <dcterms:modified xsi:type="dcterms:W3CDTF">2015-11-19T13:03:44Z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0x010100E58A64208FE7F64CBBC6FA147B827C93</vt:lpwstr>
  </property>
  <property fmtid="{D5CDD505-2E9C-101B-9397-08002B2CF9AE}" pid="3" name="IsMyDocuments">
    <vt:bool>true</vt:bool>
  </property>
</Properties>
</file>