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6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5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4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4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6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6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5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7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1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0271-0B27-48CA-9D0D-D4EB5D2D4F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06E1-DF57-4876-9937-519D4CA8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1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20" y="115743"/>
            <a:ext cx="11596255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Notebook Quiz on </a:t>
            </a:r>
            <a:r>
              <a:rPr lang="en-US" sz="4000" b="1" dirty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W</a:t>
            </a:r>
            <a:r>
              <a:rPr lang="en-US" sz="4000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ednesday, </a:t>
            </a:r>
            <a:r>
              <a:rPr lang="en-US" sz="4000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September </a:t>
            </a:r>
            <a:r>
              <a:rPr lang="en-US" sz="4000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16</a:t>
            </a:r>
            <a:r>
              <a:rPr lang="en-US" sz="4000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th</a:t>
            </a:r>
            <a:r>
              <a:rPr lang="en-US" sz="4000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/>
            </a:r>
            <a:br>
              <a:rPr lang="en-US" sz="4000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</a:br>
            <a:r>
              <a:rPr lang="en-US" b="1" baseline="30000" dirty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7</a:t>
            </a:r>
            <a:r>
              <a:rPr lang="en-US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th </a:t>
            </a:r>
            <a:r>
              <a:rPr lang="en-US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grade </a:t>
            </a:r>
            <a:r>
              <a:rPr lang="en-US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 </a:t>
            </a:r>
            <a:endParaRPr lang="en-US" b="1" dirty="0">
              <a:latin typeface="HelloBigBen" panose="02000603000000000000" pitchFamily="2" charset="0"/>
              <a:ea typeface="HelloBigBen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2" y="1441306"/>
            <a:ext cx="11055928" cy="54586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BELL WORK: </a:t>
            </a:r>
            <a:r>
              <a:rPr lang="en-US" sz="2400" dirty="0" smtClean="0">
                <a:latin typeface="Gill Sans MT" panose="020B0502020104020203" pitchFamily="34" charset="0"/>
              </a:rPr>
              <a:t>You </a:t>
            </a:r>
            <a:r>
              <a:rPr lang="en-US" sz="2400" dirty="0" smtClean="0">
                <a:latin typeface="Gill Sans MT" panose="020B0502020104020203" pitchFamily="34" charset="0"/>
              </a:rPr>
              <a:t>will need to know the following information for your quiz tomorrow. Please copy this list </a:t>
            </a:r>
            <a:r>
              <a:rPr lang="en-US" sz="2400" dirty="0" smtClean="0">
                <a:latin typeface="Gill Sans MT" panose="020B0502020104020203" pitchFamily="34" charset="0"/>
              </a:rPr>
              <a:t>on a piece of paper and put it in your </a:t>
            </a:r>
            <a:r>
              <a:rPr lang="en-US" sz="2400" dirty="0" smtClean="0">
                <a:latin typeface="Gill Sans MT" panose="020B0502020104020203" pitchFamily="34" charset="0"/>
              </a:rPr>
              <a:t>binder, so </a:t>
            </a:r>
            <a:r>
              <a:rPr lang="en-US" sz="2400" dirty="0" smtClean="0">
                <a:latin typeface="Gill Sans MT" panose="020B0502020104020203" pitchFamily="34" charset="0"/>
              </a:rPr>
              <a:t>you will know what to study tonight</a:t>
            </a:r>
            <a:r>
              <a:rPr lang="en-US" dirty="0" smtClean="0">
                <a:latin typeface="Gill Sans MT" panose="020B0502020104020203" pitchFamily="34" charset="0"/>
              </a:rPr>
              <a:t>. 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3000" dirty="0" smtClean="0">
              <a:latin typeface="Gill Sans MT" panose="020B0502020104020203" pitchFamily="34" charset="0"/>
            </a:endParaRP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Plot Elements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Exposition, rising action, climax, falling action, and resolution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</a:t>
            </a:r>
            <a:r>
              <a:rPr lang="en-US" sz="2200" dirty="0" smtClean="0">
                <a:latin typeface="Gill Sans MT" panose="020B0502020104020203" pitchFamily="34" charset="0"/>
              </a:rPr>
              <a:t>the vocabulary word and </a:t>
            </a:r>
            <a:r>
              <a:rPr lang="en-US" sz="2200" dirty="0" smtClean="0">
                <a:latin typeface="Gill Sans MT" panose="020B0502020104020203" pitchFamily="34" charset="0"/>
              </a:rPr>
              <a:t>its </a:t>
            </a:r>
            <a:r>
              <a:rPr lang="en-US" sz="2200" dirty="0" smtClean="0">
                <a:latin typeface="Gill Sans MT" panose="020B0502020104020203" pitchFamily="34" charset="0"/>
              </a:rPr>
              <a:t>definition </a:t>
            </a: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Theme </a:t>
            </a:r>
            <a:endParaRPr lang="en-US" sz="2600" b="1" dirty="0" smtClean="0">
              <a:latin typeface="Gill Sans MT" panose="020B0502020104020203" pitchFamily="34" charset="0"/>
            </a:endParaRP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</a:t>
            </a:r>
            <a:r>
              <a:rPr lang="en-US" sz="2200" dirty="0" smtClean="0">
                <a:latin typeface="Gill Sans MT" panose="020B0502020104020203" pitchFamily="34" charset="0"/>
              </a:rPr>
              <a:t>the word and definition, be able to identify examples </a:t>
            </a:r>
            <a:endParaRPr lang="en-US" sz="2200" dirty="0">
              <a:latin typeface="Gill Sans MT" panose="020B0502020104020203" pitchFamily="34" charset="0"/>
            </a:endParaRP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Common </a:t>
            </a:r>
            <a:r>
              <a:rPr lang="en-US" sz="2600" b="1" dirty="0" smtClean="0">
                <a:latin typeface="Gill Sans MT" panose="020B0502020104020203" pitchFamily="34" charset="0"/>
              </a:rPr>
              <a:t>Misspellings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the difference between commonly misspelled words and know how to use them in a sentence.  </a:t>
            </a: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Capitalization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the capitalization rules.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Be able to make capitalization corrections in a sentence. </a:t>
            </a:r>
            <a:endParaRPr lang="en-US" sz="2200" dirty="0" smtClean="0">
              <a:latin typeface="Gill Sans MT" panose="020B0502020104020203" pitchFamily="34" charset="0"/>
            </a:endParaRP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Apostrophes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the apostrophe rules.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Be able to make apostrophe corrections in a sentence. </a:t>
            </a:r>
            <a:endParaRPr lang="en-US" sz="2200" dirty="0" smtClean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HelloBigBen</vt:lpstr>
      <vt:lpstr>Office Theme</vt:lpstr>
      <vt:lpstr>Notebook Quiz on Wednesday, September 16th 7th grade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Quiz on Wednesday, September 16th 7th grade  </dc:title>
  <dc:creator>Tolly Garrison</dc:creator>
  <cp:lastModifiedBy>Tolly Garrison</cp:lastModifiedBy>
  <cp:revision>1</cp:revision>
  <dcterms:created xsi:type="dcterms:W3CDTF">2015-09-15T17:20:01Z</dcterms:created>
  <dcterms:modified xsi:type="dcterms:W3CDTF">2015-09-15T17:20:32Z</dcterms:modified>
</cp:coreProperties>
</file>