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DA06-E4E7-4513-8D8F-EFD90742FC90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38-8A2A-4E4A-8A8F-1B8073D1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8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DA06-E4E7-4513-8D8F-EFD90742FC90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38-8A2A-4E4A-8A8F-1B8073D1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8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DA06-E4E7-4513-8D8F-EFD90742FC90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38-8A2A-4E4A-8A8F-1B8073D1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2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DA06-E4E7-4513-8D8F-EFD90742FC90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38-8A2A-4E4A-8A8F-1B8073D1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4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DA06-E4E7-4513-8D8F-EFD90742FC90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38-8A2A-4E4A-8A8F-1B8073D1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0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DA06-E4E7-4513-8D8F-EFD90742FC90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38-8A2A-4E4A-8A8F-1B8073D1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DA06-E4E7-4513-8D8F-EFD90742FC90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38-8A2A-4E4A-8A8F-1B8073D1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DA06-E4E7-4513-8D8F-EFD90742FC90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38-8A2A-4E4A-8A8F-1B8073D1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3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DA06-E4E7-4513-8D8F-EFD90742FC90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38-8A2A-4E4A-8A8F-1B8073D1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0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DA06-E4E7-4513-8D8F-EFD90742FC90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38-8A2A-4E4A-8A8F-1B8073D1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1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DA06-E4E7-4513-8D8F-EFD90742FC90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38-8A2A-4E4A-8A8F-1B8073D1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7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8DA06-E4E7-4513-8D8F-EFD90742FC90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8538-8A2A-4E4A-8A8F-1B8073D1D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7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Poetry Elements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narrative poetry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poems that tell a story with a plot, characters, and a setting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402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poetry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type of literature that expresses ideas, feelings or tells a story in a specific form (usually using lines and stanzas). 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80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quatrain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four line stanza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168" y="365125"/>
            <a:ext cx="4352921" cy="63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refrain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29" y="1490775"/>
            <a:ext cx="10515600" cy="4351338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one or more lines </a:t>
            </a:r>
          </a:p>
          <a:p>
            <a:pPr marL="0" indent="0">
              <a:buNone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repeated in each stanza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337" y="570694"/>
            <a:ext cx="3590577" cy="414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3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repetition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45" y="1516532"/>
            <a:ext cx="10515600" cy="4351338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repeating of words, </a:t>
            </a:r>
          </a:p>
          <a:p>
            <a:pPr marL="0" indent="0">
              <a:buNone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lines, or phrases in a </a:t>
            </a:r>
          </a:p>
          <a:p>
            <a:pPr marL="0" indent="0">
              <a:buNone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poem in order to create</a:t>
            </a:r>
          </a:p>
          <a:p>
            <a:pPr marL="0" indent="0">
              <a:buNone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pattern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626" y="365125"/>
            <a:ext cx="4404378" cy="56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rhythm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flow of the beat in a poem; gives poetry a musical feel.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03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rhyme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14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w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ords that end with </a:t>
            </a:r>
          </a:p>
          <a:p>
            <a:pPr marL="0" indent="0">
              <a:buNone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same sound. 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920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rhyme scheme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pattern of end </a:t>
            </a:r>
          </a:p>
          <a:p>
            <a:pPr marL="0" indent="0">
              <a:buNone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rhymes in a poem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140" y="964431"/>
            <a:ext cx="5795860" cy="52125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794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stanza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98" y="1323349"/>
            <a:ext cx="10515600" cy="4351338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groups of two or more</a:t>
            </a:r>
          </a:p>
          <a:p>
            <a:pPr marL="0" indent="0">
              <a:buNone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lines that form a unit </a:t>
            </a:r>
          </a:p>
          <a:p>
            <a:pPr marL="0" indent="0">
              <a:buNone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of a poem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469" y="336718"/>
            <a:ext cx="435292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7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voice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“narrator” or speaker in a poem.  There can be one speaker or many.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58" y="3579253"/>
            <a:ext cx="2907271" cy="290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1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265" y="-5109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couplet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937" y="1336228"/>
            <a:ext cx="10515600" cy="4351338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A two line stanza that rhymes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817" y="2184334"/>
            <a:ext cx="3906818" cy="447433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766537" y="2859110"/>
            <a:ext cx="837328" cy="3219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537" y="3163670"/>
            <a:ext cx="853514" cy="335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108" y="4499956"/>
            <a:ext cx="853514" cy="335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492" y="3982965"/>
            <a:ext cx="853514" cy="335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9865" y="3688203"/>
            <a:ext cx="853514" cy="335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9865" y="4832059"/>
            <a:ext cx="853514" cy="335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121" y="5308503"/>
            <a:ext cx="853514" cy="335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823" y="5630143"/>
            <a:ext cx="853514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0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ree verse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Poetry that does not </a:t>
            </a:r>
          </a:p>
          <a:p>
            <a:pPr marL="0" indent="0">
              <a:buNone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follow a specific form </a:t>
            </a:r>
          </a:p>
          <a:p>
            <a:pPr marL="0" indent="0">
              <a:buNone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 does not have </a:t>
            </a:r>
          </a:p>
          <a:p>
            <a:pPr marL="0" indent="0">
              <a:buNone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 rhyme.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8228635" y="911019"/>
            <a:ext cx="3204972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0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haiku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Japanese poetry form </a:t>
            </a:r>
          </a:p>
          <a:p>
            <a:pPr marL="0" indent="0">
              <a:buNone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written in 3 lines with </a:t>
            </a:r>
          </a:p>
          <a:p>
            <a:pPr marL="0" indent="0">
              <a:buNone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17 syllables arranged </a:t>
            </a:r>
          </a:p>
          <a:p>
            <a:pPr marL="0" indent="0">
              <a:buNone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lines of 5-7-5; typically </a:t>
            </a:r>
          </a:p>
          <a:p>
            <a:pPr marL="0" indent="0">
              <a:buNone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about nature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316" y="501203"/>
            <a:ext cx="272415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789" y="4177572"/>
            <a:ext cx="437121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imagery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use of words to create pictures or images in your head; appeals to the 5 senses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371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internal rhyme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words in the same line that rhyme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3358301"/>
            <a:ext cx="954405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139" y="3936899"/>
            <a:ext cx="1124880" cy="441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15" y="3990202"/>
            <a:ext cx="853514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limerick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humorous 5 line poem </a:t>
            </a:r>
          </a:p>
          <a:p>
            <a:pPr marL="0" indent="0">
              <a:buNone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with a definite rhyme </a:t>
            </a:r>
          </a:p>
          <a:p>
            <a:pPr marL="0" indent="0">
              <a:buNone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scheme of A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B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A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04" y="2768959"/>
            <a:ext cx="4517006" cy="383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3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lines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group of words together on one line of the poem.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3608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lyric poetry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short poem that expresses emotions and feeling; often musical and written in first person.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891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267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Office Theme</vt:lpstr>
      <vt:lpstr>Poetry Elements</vt:lpstr>
      <vt:lpstr>couplet</vt:lpstr>
      <vt:lpstr>free verse</vt:lpstr>
      <vt:lpstr>haiku</vt:lpstr>
      <vt:lpstr>imagery</vt:lpstr>
      <vt:lpstr>internal rhyme</vt:lpstr>
      <vt:lpstr>limerick</vt:lpstr>
      <vt:lpstr>lines</vt:lpstr>
      <vt:lpstr>lyric poetry</vt:lpstr>
      <vt:lpstr>narrative poetry</vt:lpstr>
      <vt:lpstr>poetry</vt:lpstr>
      <vt:lpstr>quatrain</vt:lpstr>
      <vt:lpstr>refrain</vt:lpstr>
      <vt:lpstr>repetition</vt:lpstr>
      <vt:lpstr>rhythm</vt:lpstr>
      <vt:lpstr>rhyme</vt:lpstr>
      <vt:lpstr>rhyme scheme</vt:lpstr>
      <vt:lpstr>stanza</vt:lpstr>
      <vt:lpstr>voice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Elements</dc:title>
  <dc:creator>Stephanie Nelson</dc:creator>
  <cp:lastModifiedBy>Tolly Garrison</cp:lastModifiedBy>
  <cp:revision>24</cp:revision>
  <dcterms:created xsi:type="dcterms:W3CDTF">2015-03-20T00:14:24Z</dcterms:created>
  <dcterms:modified xsi:type="dcterms:W3CDTF">2015-03-23T13:42:21Z</dcterms:modified>
</cp:coreProperties>
</file>