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58" r:id="rId6"/>
    <p:sldId id="262" r:id="rId7"/>
    <p:sldId id="263" r:id="rId8"/>
    <p:sldId id="260" r:id="rId9"/>
    <p:sldId id="265" r:id="rId10"/>
    <p:sldId id="267" r:id="rId11"/>
    <p:sldId id="26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3300"/>
    <a:srgbClr val="00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4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4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2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7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3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9F24-1C5F-4E90-BAAA-97F85F10FD87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7194-94A6-431E-BC73-020EDE610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8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Rockwell Extra Bold" panose="02060903040505020403" pitchFamily="18" charset="0"/>
              </a:rPr>
              <a:t>Types of Poetry</a:t>
            </a:r>
            <a:endParaRPr lang="en-US" dirty="0">
              <a:latin typeface="Rockwell Extra Bold" panose="020609030405050204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Annabel Lee Annotating Instructions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Highlight the end rhyme with a yellow highlighter.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Annotate the rhyme scheme by writing the letters to the right of each end rhyme.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Using a green crayon, highlight the personification in the second and fourth stanzas.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Using a purple crayon, highlight alliteration in the fourth and fifth stanzas.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7030A0"/>
                </a:solidFill>
              </a:rPr>
              <a:t>Draw a rectangle around the internal rhymes in the last stanza. Find the internal rhyme in the fourth stanza, too.  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38" y="977164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NARRATIVE POETRY</a:t>
            </a:r>
            <a:endParaRPr lang="en-US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41" y="2506662"/>
            <a:ext cx="11113394" cy="4351338"/>
          </a:xfrm>
        </p:spPr>
        <p:txBody>
          <a:bodyPr/>
          <a:lstStyle/>
          <a:p>
            <a:r>
              <a:rPr lang="en-US" altLang="en-US" b="1" dirty="0">
                <a:solidFill>
                  <a:srgbClr val="0070C0"/>
                </a:solidFill>
              </a:rPr>
              <a:t>A poem that tells a story.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Generally longer than the lyric styles of poetry b/c the poet needs to establish characters and a plot.</a:t>
            </a:r>
          </a:p>
          <a:p>
            <a:endParaRPr lang="en-US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20" t="5164" r="3688"/>
          <a:stretch/>
        </p:blipFill>
        <p:spPr>
          <a:xfrm rot="844974">
            <a:off x="9129010" y="395317"/>
            <a:ext cx="2923082" cy="22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416641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The Battle of New Orleans Annotation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4718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Highlight the end rhyme with a yellow highlighter.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Annotate the rhyme scheme by writing the letters to the right of each end rhyme.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Using </a:t>
            </a:r>
            <a:r>
              <a:rPr lang="en-US" b="1" dirty="0">
                <a:solidFill>
                  <a:srgbClr val="0070C0"/>
                </a:solidFill>
              </a:rPr>
              <a:t>a </a:t>
            </a:r>
            <a:r>
              <a:rPr lang="en-US" b="1" dirty="0" smtClean="0">
                <a:solidFill>
                  <a:srgbClr val="0070C0"/>
                </a:solidFill>
              </a:rPr>
              <a:t>purple colored pencil, </a:t>
            </a:r>
            <a:r>
              <a:rPr lang="en-US" b="1" dirty="0">
                <a:solidFill>
                  <a:srgbClr val="0070C0"/>
                </a:solidFill>
              </a:rPr>
              <a:t>highlight alliteration in the </a:t>
            </a:r>
            <a:r>
              <a:rPr lang="en-US" b="1" dirty="0" smtClean="0">
                <a:solidFill>
                  <a:srgbClr val="0070C0"/>
                </a:solidFill>
              </a:rPr>
              <a:t>first, fifth, and eighth </a:t>
            </a:r>
            <a:r>
              <a:rPr lang="en-US" b="1" dirty="0">
                <a:solidFill>
                  <a:srgbClr val="0070C0"/>
                </a:solidFill>
              </a:rPr>
              <a:t>stanzas.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Circle the refrain in the poem with a blue colored pencil. 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455278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FREE VERSE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181682"/>
            <a:ext cx="11113394" cy="435133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poetry that has no regular rhyme or structure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5854974" y="1784854"/>
            <a:ext cx="5270828" cy="3446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1351069" y="2031482"/>
            <a:ext cx="3204972" cy="43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455278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HAIKU</a:t>
            </a:r>
            <a:endParaRPr lang="en-US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181682"/>
            <a:ext cx="11113394" cy="4351338"/>
          </a:xfrm>
        </p:spPr>
        <p:txBody>
          <a:bodyPr/>
          <a:lstStyle/>
          <a:p>
            <a:r>
              <a:rPr lang="en-US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type of Japanese poetry  </a:t>
            </a:r>
          </a:p>
          <a:p>
            <a:r>
              <a:rPr lang="en-US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very short poem </a:t>
            </a:r>
          </a:p>
          <a:p>
            <a:r>
              <a:rPr lang="en-US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17 syllables total  </a:t>
            </a:r>
            <a:r>
              <a:rPr lang="en-US" sz="4000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5/7/5 </a:t>
            </a:r>
          </a:p>
          <a:p>
            <a:r>
              <a:rPr lang="en-US" dirty="0" smtClean="0">
                <a:solidFill>
                  <a:srgbClr val="FF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 nature or the seasons</a:t>
            </a:r>
            <a:endParaRPr lang="en-US" dirty="0">
              <a:solidFill>
                <a:srgbClr val="FF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733" y="299802"/>
            <a:ext cx="2405921" cy="2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11" y="518981"/>
            <a:ext cx="9968670" cy="59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455278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LIMERICK</a:t>
            </a:r>
            <a:endParaRPr lang="en-US" dirty="0">
              <a:solidFill>
                <a:srgbClr val="00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181682"/>
            <a:ext cx="11113394" cy="4351338"/>
          </a:xfrm>
        </p:spPr>
        <p:txBody>
          <a:bodyPr/>
          <a:lstStyle/>
          <a:p>
            <a:r>
              <a:rPr lang="en-US" dirty="0" smtClean="0">
                <a:solidFill>
                  <a:srgbClr val="00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solidFill>
                  <a:srgbClr val="00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meant to tell a funny story  </a:t>
            </a:r>
          </a:p>
          <a:p>
            <a:r>
              <a:rPr lang="en-US" dirty="0" smtClean="0">
                <a:solidFill>
                  <a:srgbClr val="00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have </a:t>
            </a:r>
            <a:r>
              <a:rPr lang="en-US" sz="4000" dirty="0" smtClean="0">
                <a:solidFill>
                  <a:srgbClr val="00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r>
              <a:rPr lang="en-US" dirty="0" smtClean="0">
                <a:solidFill>
                  <a:srgbClr val="00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lines  </a:t>
            </a:r>
          </a:p>
          <a:p>
            <a:r>
              <a:rPr lang="en-US" dirty="0" smtClean="0">
                <a:solidFill>
                  <a:srgbClr val="00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rhyme scheme AABBA </a:t>
            </a:r>
            <a:endParaRPr lang="en-US" dirty="0">
              <a:solidFill>
                <a:srgbClr val="00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34" y="156478"/>
            <a:ext cx="4503420" cy="3840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17" y="2879039"/>
            <a:ext cx="4443984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960" y="4295758"/>
            <a:ext cx="1193982" cy="20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455278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ODE</a:t>
            </a:r>
            <a:endParaRPr lang="en-US" dirty="0">
              <a:solidFill>
                <a:srgbClr val="99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181682"/>
            <a:ext cx="11113394" cy="4351338"/>
          </a:xfrm>
        </p:spPr>
        <p:txBody>
          <a:bodyPr/>
          <a:lstStyle/>
          <a:p>
            <a:r>
              <a:rPr lang="en-US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poem that celebrates a subject </a:t>
            </a:r>
          </a:p>
          <a:p>
            <a:r>
              <a:rPr lang="en-US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tribute to an object, person, or event </a:t>
            </a:r>
          </a:p>
          <a:p>
            <a:r>
              <a:rPr lang="en-US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can be serious or humorous </a:t>
            </a:r>
          </a:p>
          <a:p>
            <a:r>
              <a:rPr lang="en-US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 or may not use rhyme or rhythm </a:t>
            </a:r>
            <a:endParaRPr lang="en-US" dirty="0">
              <a:solidFill>
                <a:srgbClr val="99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051" y="584616"/>
            <a:ext cx="2139494" cy="34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455278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ODE – Annotation Instructions</a:t>
            </a:r>
            <a:endParaRPr lang="en-US" dirty="0">
              <a:solidFill>
                <a:srgbClr val="99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991673"/>
            <a:ext cx="11706896" cy="56409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99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 Highlight the last word of each line in yellow.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 Annotate the rhyme scheme of the first two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stanzas by writing the letters to the right of the end rhyme.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 Find the refrain.  Underline the lines and put an R to left of each.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  Find a metaphor in the first stanza and highlight it blue.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  Find hyperbole in the second stanza.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99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6.  Find an internal rhyme in the third stanza.  Draw a rectangle around each of the rhyming words.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051" y="584616"/>
            <a:ext cx="2139494" cy="34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2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455278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LYRIC POETRY</a:t>
            </a:r>
            <a:endParaRPr 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4" y="1181682"/>
            <a:ext cx="11113394" cy="4351338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poetry that expresses the thoughts 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feelings of the writer or speaker </a:t>
            </a:r>
          </a:p>
          <a:p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songlike quality or set to a beat </a:t>
            </a:r>
          </a:p>
          <a:p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specific rhyming scheme</a:t>
            </a:r>
            <a:endParaRPr 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822" y="325794"/>
            <a:ext cx="33242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54" y="455278"/>
            <a:ext cx="10515600" cy="62654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LYRIC POETRY</a:t>
            </a:r>
            <a:endParaRPr lang="en-US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57" y="1081826"/>
            <a:ext cx="11113394" cy="555079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Directions: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	</a:t>
            </a: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Number 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stanzas in the poem.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Highlight yellow the last word of each line.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Annotate the rhyme scheme of the first two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stanzas by writing the letters to the right of the end rhyme.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</a:t>
            </a: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Underline 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</a:t>
            </a: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refrain 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the poem.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5.</a:t>
            </a:r>
            <a:r>
              <a:rPr lang="en-US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	Fold and glue this page in your notebook.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338673"/>
            <a:ext cx="33242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1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378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Rockwell Extra Bold</vt:lpstr>
      <vt:lpstr>Office Theme</vt:lpstr>
      <vt:lpstr>Types of Poetry</vt:lpstr>
      <vt:lpstr>FREE VERSE</vt:lpstr>
      <vt:lpstr>HAIKU</vt:lpstr>
      <vt:lpstr>PowerPoint Presentation</vt:lpstr>
      <vt:lpstr>LIMERICK</vt:lpstr>
      <vt:lpstr>ODE</vt:lpstr>
      <vt:lpstr>ODE – Annotation Instructions</vt:lpstr>
      <vt:lpstr>LYRIC POETRY</vt:lpstr>
      <vt:lpstr>LYRIC POETRY</vt:lpstr>
      <vt:lpstr>Annabel Lee Annotating Instructions</vt:lpstr>
      <vt:lpstr>NARRATIVE POETRY</vt:lpstr>
      <vt:lpstr>The Battle of New Orleans Annotation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Poetry</dc:title>
  <dc:creator>Stephanie Nelson</dc:creator>
  <cp:lastModifiedBy>Tolly Garrison</cp:lastModifiedBy>
  <cp:revision>28</cp:revision>
  <dcterms:created xsi:type="dcterms:W3CDTF">2015-03-19T16:21:54Z</dcterms:created>
  <dcterms:modified xsi:type="dcterms:W3CDTF">2015-04-07T14:16:08Z</dcterms:modified>
</cp:coreProperties>
</file>